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61" r:id="rId4"/>
    <p:sldId id="260" r:id="rId5"/>
    <p:sldId id="309" r:id="rId6"/>
    <p:sldId id="310" r:id="rId7"/>
    <p:sldId id="304" r:id="rId8"/>
    <p:sldId id="263" r:id="rId9"/>
    <p:sldId id="305" r:id="rId10"/>
    <p:sldId id="303" r:id="rId11"/>
    <p:sldId id="274" r:id="rId12"/>
    <p:sldId id="258" r:id="rId13"/>
    <p:sldId id="257" r:id="rId14"/>
    <p:sldId id="300" r:id="rId15"/>
    <p:sldId id="299" r:id="rId16"/>
    <p:sldId id="307" r:id="rId17"/>
    <p:sldId id="301" r:id="rId18"/>
    <p:sldId id="308" r:id="rId19"/>
    <p:sldId id="30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snawanugroho" initials="t" lastIdx="8" clrIdx="0">
    <p:extLst>
      <p:ext uri="{19B8F6BF-5375-455C-9EA6-DF929625EA0E}">
        <p15:presenceInfo xmlns:p15="http://schemas.microsoft.com/office/powerpoint/2012/main" userId="trisnawanugroh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E5"/>
    <a:srgbClr val="EDEDEF"/>
    <a:srgbClr val="FFFFFF"/>
    <a:srgbClr val="7AC2F9"/>
    <a:srgbClr val="EDEFF2"/>
    <a:srgbClr val="FCCD32"/>
    <a:srgbClr val="D84C44"/>
    <a:srgbClr val="320073"/>
    <a:srgbClr val="FDCB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162" autoAdjust="0"/>
  </p:normalViewPr>
  <p:slideViewPr>
    <p:cSldViewPr snapToGrid="0">
      <p:cViewPr varScale="1">
        <p:scale>
          <a:sx n="67" d="100"/>
          <a:sy n="67" d="100"/>
        </p:scale>
        <p:origin x="16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8BB189-63A2-4C81-A54C-6AF9ACA3CB1E}" type="datetimeFigureOut">
              <a:rPr lang="en-US" smtClean="0"/>
              <a:t>10/21/2019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C116-1ADF-4E02-A614-44481FA2962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82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johnschno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ustindiste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s@squareinc" TargetMode="External"/><Relationship Id="rId7" Type="http://schemas.openxmlformats.org/officeDocument/2006/relationships/hyperlink" Target="https://unsplash.com/@danieleriggifotovideo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nsplash.com/@curtismacnewton" TargetMode="External"/><Relationship Id="rId5" Type="http://schemas.openxmlformats.org/officeDocument/2006/relationships/hyperlink" Target="https://unsplash.com/@stilclassics" TargetMode="External"/><Relationship Id="rId4" Type="http://schemas.openxmlformats.org/officeDocument/2006/relationships/hyperlink" Target="https://unsplash.com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ustindiste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ustindiste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unsplash.com/@firmbee" TargetMode="External"/><Relationship Id="rId4" Type="http://schemas.openxmlformats.org/officeDocument/2006/relationships/hyperlink" Target="https://unsplash.com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johnschno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794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7039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austindistel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96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squareinc</a:t>
            </a:r>
            <a:r>
              <a:rPr lang="en-US" dirty="0"/>
              <a:t> 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stilclassics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curtismacnewton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danieleriggifotovideo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77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911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741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57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austindistel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39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39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98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98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517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austindistel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firmbee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196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50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209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BFE8A-A25B-4F5A-B637-10C52445A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275" y="1751013"/>
            <a:ext cx="5200650" cy="2387600"/>
          </a:xfrm>
        </p:spPr>
        <p:txBody>
          <a:bodyPr anchor="b">
            <a:normAutofit/>
          </a:bodyPr>
          <a:lstStyle>
            <a:lvl1pPr algn="l">
              <a:defRPr sz="4800" b="0">
                <a:solidFill>
                  <a:schemeClr val="tx1">
                    <a:lumMod val="75000"/>
                    <a:lumOff val="25000"/>
                  </a:schemeClr>
                </a:solidFill>
                <a:latin typeface="Avenir Black" panose="020B08030202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DF6A2-1988-43E3-A87F-7FE29995C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275" y="4230688"/>
            <a:ext cx="5200650" cy="165576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99235-0639-4E4E-80DA-BC1C458C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Avenir Book" panose="02000503020000020003" pitchFamily="2" charset="0"/>
              </a:defRPr>
            </a:lvl1pPr>
          </a:lstStyle>
          <a:p>
            <a:fld id="{2F6201D0-8121-4787-9CC0-18B2CF29CE87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37125-D2F3-4BA5-AE28-949727909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6C0CF-D4D7-4E4E-BE1C-83D75792A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latin typeface="Avenir Book" panose="02000503020000020003" pitchFamily="2" charset="0"/>
              </a:defRPr>
            </a:lvl1pPr>
          </a:lstStyle>
          <a:p>
            <a:fld id="{AA76D5C5-C8E3-4B2C-A235-173635650F0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7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59C9-1184-4E0E-8B00-568563392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60B709-6CF1-4641-A843-2C3C02084E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4C200A-C689-4A13-9D3E-BAEA208853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7318E-3E11-4CE2-A87C-1F198908A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26740-9FC0-4487-9381-5C9FE63CFE6A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2ED76-A7F0-4939-BDCA-AA6BBC6A9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93037-D090-4334-AE74-A1C19F8A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24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2531B-4D50-436C-B66D-1697C8537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045A95-DA34-489C-82F3-57D540307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BE036-4904-4EE1-BA3F-D8AB4F845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8BDF6-A0C5-4FAD-B1A5-FE1126E00F6D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AAFC3-BB9F-45C4-B7AC-679018DFB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1FA61-564B-48C8-BF53-9BE56C4AF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33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248A7-5374-4098-93F7-8FCDC1A45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E0714-9237-4D01-96C5-C37657731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5E48B-BB1A-4C33-9481-595C9BEC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F8E3-60E5-409D-A249-8194DD4A4EB9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7979C-1F77-4872-8D42-A9AD0175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DEE82-E5C6-4E6E-9FD3-367E86457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587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49FBC-4076-4503-80C7-D93A03B1D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ADFAE-28B7-4235-AF19-EDE2A72C7D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AF39C-2D37-42D3-8E41-DD8C07BCA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691D1-9526-4FC9-9D5F-4C8B97679ACB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ECF9A-31A2-4276-990D-B7E5E5C35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669C4-068F-4F49-AC6F-8A651D0E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424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D6EC2B84-4B9C-4350-A1CA-AB35AA72693C}"/>
              </a:ext>
            </a:extLst>
          </p:cNvPr>
          <p:cNvGrpSpPr/>
          <p:nvPr userDrawn="1"/>
        </p:nvGrpSpPr>
        <p:grpSpPr>
          <a:xfrm>
            <a:off x="10952822" y="5752696"/>
            <a:ext cx="914400" cy="1017991"/>
            <a:chOff x="10744200" y="5670870"/>
            <a:chExt cx="914400" cy="101799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DF6A578-D070-489C-892C-E2B00E18B8D9}"/>
                </a:ext>
              </a:extLst>
            </p:cNvPr>
            <p:cNvSpPr/>
            <p:nvPr/>
          </p:nvSpPr>
          <p:spPr>
            <a:xfrm>
              <a:off x="10744200" y="5774461"/>
              <a:ext cx="914400" cy="914400"/>
            </a:xfrm>
            <a:prstGeom prst="ellipse">
              <a:avLst/>
            </a:prstGeom>
            <a:solidFill>
              <a:srgbClr val="357D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1D89F52-9B04-4D00-A6DD-157F77DC3FE2}"/>
                </a:ext>
              </a:extLst>
            </p:cNvPr>
            <p:cNvGrpSpPr/>
            <p:nvPr/>
          </p:nvGrpSpPr>
          <p:grpSpPr>
            <a:xfrm rot="2441077">
              <a:off x="11448878" y="5670870"/>
              <a:ext cx="114300" cy="685800"/>
              <a:chOff x="13081000" y="4546600"/>
              <a:chExt cx="114300" cy="68580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36269D1-619F-4CEF-B254-07AB3A3162A5}"/>
                  </a:ext>
                </a:extLst>
              </p:cNvPr>
              <p:cNvCxnSpPr/>
              <p:nvPr/>
            </p:nvCxnSpPr>
            <p:spPr>
              <a:xfrm>
                <a:off x="13081000" y="4546600"/>
                <a:ext cx="0" cy="457200"/>
              </a:xfrm>
              <a:prstGeom prst="line">
                <a:avLst/>
              </a:prstGeom>
              <a:ln w="47625" cap="rnd">
                <a:solidFill>
                  <a:srgbClr val="F7C05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C505DB8-3DD6-4ADE-91D1-31D893205AAA}"/>
                  </a:ext>
                </a:extLst>
              </p:cNvPr>
              <p:cNvCxnSpPr/>
              <p:nvPr/>
            </p:nvCxnSpPr>
            <p:spPr>
              <a:xfrm>
                <a:off x="13195300" y="4775200"/>
                <a:ext cx="0" cy="457200"/>
              </a:xfrm>
              <a:prstGeom prst="line">
                <a:avLst/>
              </a:prstGeom>
              <a:ln w="47625" cap="rnd">
                <a:solidFill>
                  <a:srgbClr val="F7C05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61618A-886E-4241-992C-4A93BC41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178" y="468129"/>
            <a:ext cx="10729644" cy="774652"/>
          </a:xfrm>
        </p:spPr>
        <p:txBody>
          <a:bodyPr>
            <a:normAutofit/>
          </a:bodyPr>
          <a:lstStyle>
            <a:lvl1pPr>
              <a:defRPr sz="28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59041-F73B-41B8-B6DF-C3CB356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1178" y="6195417"/>
            <a:ext cx="2743200" cy="365125"/>
          </a:xfrm>
        </p:spPr>
        <p:txBody>
          <a:bodyPr/>
          <a:lstStyle/>
          <a:p>
            <a:fld id="{7A9C0F95-B072-416E-91C2-3AA25F6FF821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4D298-9CF0-4EBA-81E6-0750D6B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541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1F-1CA7-4BC4-9C30-0D75398E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622" y="6195417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AFAC4AD-C9A1-4202-8512-5B2A4BA87E5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52039D1-B1C7-4F00-8084-C52BD9CEBD38}"/>
              </a:ext>
            </a:extLst>
          </p:cNvPr>
          <p:cNvSpPr/>
          <p:nvPr userDrawn="1"/>
        </p:nvSpPr>
        <p:spPr>
          <a:xfrm>
            <a:off x="10722327" y="5815682"/>
            <a:ext cx="187082" cy="187082"/>
          </a:xfrm>
          <a:prstGeom prst="ellipse">
            <a:avLst/>
          </a:prstGeom>
          <a:solidFill>
            <a:srgbClr val="F7C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EA3BEE0D-199B-465D-8171-D35998BD1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78" y="1571626"/>
            <a:ext cx="10729644" cy="44745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9490756-04EB-4487-8AC9-E347002CB416}"/>
              </a:ext>
            </a:extLst>
          </p:cNvPr>
          <p:cNvGrpSpPr/>
          <p:nvPr userDrawn="1"/>
        </p:nvGrpSpPr>
        <p:grpSpPr>
          <a:xfrm>
            <a:off x="257640" y="0"/>
            <a:ext cx="400048" cy="977900"/>
            <a:chOff x="257640" y="0"/>
            <a:chExt cx="400048" cy="977900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CF1D392-C8C3-4A1A-BB28-49A6E240CF6A}"/>
                </a:ext>
              </a:extLst>
            </p:cNvPr>
            <p:cNvCxnSpPr>
              <a:cxnSpLocks/>
              <a:endCxn id="38" idx="0"/>
            </p:cNvCxnSpPr>
            <p:nvPr/>
          </p:nvCxnSpPr>
          <p:spPr>
            <a:xfrm>
              <a:off x="457664" y="0"/>
              <a:ext cx="0" cy="711200"/>
            </a:xfrm>
            <a:prstGeom prst="line">
              <a:avLst/>
            </a:prstGeom>
            <a:ln w="25400">
              <a:solidFill>
                <a:srgbClr val="F7C0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4197F22-9195-4FBB-8E01-1AA2A71A42E6}"/>
                </a:ext>
              </a:extLst>
            </p:cNvPr>
            <p:cNvSpPr/>
            <p:nvPr/>
          </p:nvSpPr>
          <p:spPr>
            <a:xfrm>
              <a:off x="324314" y="711200"/>
              <a:ext cx="266700" cy="266700"/>
            </a:xfrm>
            <a:prstGeom prst="ellipse">
              <a:avLst/>
            </a:prstGeom>
            <a:solidFill>
              <a:srgbClr val="357D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848217D-3982-45D8-BC6A-5593CABFC2E7}"/>
                </a:ext>
              </a:extLst>
            </p:cNvPr>
            <p:cNvSpPr/>
            <p:nvPr/>
          </p:nvSpPr>
          <p:spPr>
            <a:xfrm>
              <a:off x="257640" y="498476"/>
              <a:ext cx="400048" cy="400048"/>
            </a:xfrm>
            <a:prstGeom prst="ellipse">
              <a:avLst/>
            </a:prstGeom>
            <a:noFill/>
            <a:ln w="25400">
              <a:solidFill>
                <a:srgbClr val="F7C05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76250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1618A-886E-4241-992C-4A93BC41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178" y="468129"/>
            <a:ext cx="10729644" cy="774652"/>
          </a:xfrm>
        </p:spPr>
        <p:txBody>
          <a:bodyPr>
            <a:normAutofit/>
          </a:bodyPr>
          <a:lstStyle>
            <a:lvl1pPr>
              <a:defRPr sz="28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59041-F73B-41B8-B6DF-C3CB356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1178" y="6195417"/>
            <a:ext cx="2743200" cy="365125"/>
          </a:xfrm>
        </p:spPr>
        <p:txBody>
          <a:bodyPr/>
          <a:lstStyle/>
          <a:p>
            <a:fld id="{56B69C83-B259-410A-BBD7-F3B03AE488DA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4D298-9CF0-4EBA-81E6-0750D6B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541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1F-1CA7-4BC4-9C30-0D75398E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622" y="6195417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FAC4AD-C9A1-4202-8512-5B2A4BA87E5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F672AC6-8074-4C8F-8C79-0A41CAA10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78" y="1571626"/>
            <a:ext cx="10729644" cy="44745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8715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rgbClr val="357D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2DB08FE-E2C2-4306-A81B-5105D916A3C6}"/>
              </a:ext>
            </a:extLst>
          </p:cNvPr>
          <p:cNvCxnSpPr>
            <a:cxnSpLocks/>
          </p:cNvCxnSpPr>
          <p:nvPr userDrawn="1"/>
        </p:nvCxnSpPr>
        <p:spPr>
          <a:xfrm rot="8358923" flipH="1">
            <a:off x="289737" y="2392995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F5077D-1C61-4A66-A20B-788D9782A3C5}"/>
              </a:ext>
            </a:extLst>
          </p:cNvPr>
          <p:cNvCxnSpPr>
            <a:cxnSpLocks/>
          </p:cNvCxnSpPr>
          <p:nvPr userDrawn="1"/>
        </p:nvCxnSpPr>
        <p:spPr>
          <a:xfrm rot="8358923" flipV="1">
            <a:off x="12101689" y="4864386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5DAF27-499B-4C72-B32F-D77956E1A4A1}"/>
              </a:ext>
            </a:extLst>
          </p:cNvPr>
          <p:cNvCxnSpPr>
            <a:cxnSpLocks/>
          </p:cNvCxnSpPr>
          <p:nvPr userDrawn="1"/>
        </p:nvCxnSpPr>
        <p:spPr>
          <a:xfrm rot="13758923" flipV="1">
            <a:off x="-1" y="4398409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99A20-ABB1-491E-BE72-D1890AE01844}"/>
              </a:ext>
            </a:extLst>
          </p:cNvPr>
          <p:cNvSpPr/>
          <p:nvPr userDrawn="1"/>
        </p:nvSpPr>
        <p:spPr>
          <a:xfrm>
            <a:off x="292523" y="298044"/>
            <a:ext cx="11606956" cy="6261912"/>
          </a:xfrm>
          <a:prstGeom prst="roundRect">
            <a:avLst>
              <a:gd name="adj" fmla="val 282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1618A-886E-4241-992C-4A93BC41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178" y="468129"/>
            <a:ext cx="10729644" cy="774652"/>
          </a:xfrm>
        </p:spPr>
        <p:txBody>
          <a:bodyPr>
            <a:normAutofit/>
          </a:bodyPr>
          <a:lstStyle>
            <a:lvl1pPr>
              <a:defRPr sz="28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E0CF9-9BF0-45DB-9B5B-270BE6296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78" y="1571626"/>
            <a:ext cx="10729644" cy="44745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59041-F73B-41B8-B6DF-C3CB356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1178" y="6195417"/>
            <a:ext cx="2743200" cy="365125"/>
          </a:xfrm>
        </p:spPr>
        <p:txBody>
          <a:bodyPr/>
          <a:lstStyle/>
          <a:p>
            <a:fld id="{B7765F55-2744-4283-A3E9-CDDC99F67639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4D298-9CF0-4EBA-81E6-0750D6B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541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1F-1CA7-4BC4-9C30-0D75398E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622" y="6195417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FAC4AD-C9A1-4202-8512-5B2A4BA87E5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3423265-70E3-4E52-B3D6-7C55A9AAFC9E}"/>
              </a:ext>
            </a:extLst>
          </p:cNvPr>
          <p:cNvCxnSpPr/>
          <p:nvPr userDrawn="1"/>
        </p:nvCxnSpPr>
        <p:spPr>
          <a:xfrm rot="2441077">
            <a:off x="12210969" y="2739695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FFFC7FF-91C0-41A8-9341-15FB538B89CE}"/>
              </a:ext>
            </a:extLst>
          </p:cNvPr>
          <p:cNvCxnSpPr/>
          <p:nvPr userDrawn="1"/>
        </p:nvCxnSpPr>
        <p:spPr>
          <a:xfrm rot="2441077">
            <a:off x="11788574" y="6331942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AB6DD33-685D-48D7-A961-BE7CD580180B}"/>
              </a:ext>
            </a:extLst>
          </p:cNvPr>
          <p:cNvCxnSpPr>
            <a:cxnSpLocks/>
          </p:cNvCxnSpPr>
          <p:nvPr userDrawn="1"/>
        </p:nvCxnSpPr>
        <p:spPr>
          <a:xfrm rot="7841077">
            <a:off x="465871" y="6182919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4B38EED-0650-43AC-98E1-8D11599A602B}"/>
              </a:ext>
            </a:extLst>
          </p:cNvPr>
          <p:cNvCxnSpPr>
            <a:cxnSpLocks/>
          </p:cNvCxnSpPr>
          <p:nvPr userDrawn="1"/>
        </p:nvCxnSpPr>
        <p:spPr>
          <a:xfrm rot="7841077">
            <a:off x="11728915" y="865158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17EA84-3F86-4310-803D-7B27DDE1CF1A}"/>
              </a:ext>
            </a:extLst>
          </p:cNvPr>
          <p:cNvCxnSpPr>
            <a:cxnSpLocks/>
          </p:cNvCxnSpPr>
          <p:nvPr userDrawn="1"/>
        </p:nvCxnSpPr>
        <p:spPr>
          <a:xfrm rot="13758923" flipV="1">
            <a:off x="552449" y="218468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411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89993-919C-4424-A0B4-DC99BF0C7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97B5F-2ACC-4221-B8D6-4830C6D1B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4BCE8-F4C6-4819-AB05-DA797ED25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BED8-9FCB-43D8-BC12-CF7EAAAB3C11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C9374-2397-4FCE-87C2-7E1AEF3F0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FB638-C65F-4CCA-82E8-B42B8711B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88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80B4-AF5F-4E8A-8E2C-47CEB2CBC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3B5C4-406E-4198-8230-E42F60633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94C99-9D00-4EAD-96EA-6065064E9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5542E-203F-4749-9635-7D19B47BE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B379A-2C82-4875-BE3F-08DF14DDA0C8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3E251-9B30-4771-9F45-0C182A91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41A133-906C-42C1-91FF-C7F32B9D3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2059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555B-3258-4CCA-B793-61754C915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FFF24-D32B-4212-87AE-1AF821465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41EBC5-518F-47DD-BF9C-C5A0F60E7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5B4352-C827-425C-B854-D2CDC5F35C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1B8096-CA08-49CF-A1F7-C16F0195A3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FAD837-79A2-4E5F-91D6-3697D977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BA760-FAF2-4E46-A190-9FCDB5A5B071}" type="datetime1">
              <a:rPr lang="en-US" smtClean="0"/>
              <a:t>10/21/2019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F39E3B-440F-438F-AE9B-63A9F411B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821250-5552-4111-AB95-8966126C1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84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ADE4356-6386-42BC-BA98-181B8A5477B5}"/>
              </a:ext>
            </a:extLst>
          </p:cNvPr>
          <p:cNvSpPr/>
          <p:nvPr userDrawn="1"/>
        </p:nvSpPr>
        <p:spPr>
          <a:xfrm rot="5400000">
            <a:off x="11382375" y="6519420"/>
            <a:ext cx="228600" cy="448561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50800" dist="254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8357EB-3D06-453F-87D8-73CF3AFD5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895BE-F651-4375-A7AF-9D448E004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F8EC0-C062-4760-8F92-1A295899E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B502-08DD-4CA0-8808-425634F441C5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222EB-1389-418F-A038-B79D7C01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0A928-8CE5-4096-AF59-AD2D4652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776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B3331-B05F-432D-BA88-B9767391A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AD19DE-FB6D-4B18-B015-79688A92C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DB118-0D57-4D16-8B5F-3EE3C47EABEA}" type="datetime1">
              <a:rPr lang="en-US" smtClean="0"/>
              <a:t>10/21/2019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49F49F-9C6A-4142-BC21-F1C259127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D5C5E-3D1C-4957-A2A9-25784097C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968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8CCE14-3F4B-430F-80A4-E9D515173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5792-7F22-4C20-AC5B-DFBA6CE98D5E}" type="datetime1">
              <a:rPr lang="en-US" smtClean="0"/>
              <a:t>10/21/2019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5E574-FA0F-4904-8EC4-DB140FF1A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0225D1-6473-4D5F-80EC-5EFBDD8E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6334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E4CDF-ACB5-4387-BBED-7377EC22C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63986-C693-4EDF-9334-6FE650B16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81613D-93DD-407D-AAFF-01E0F5E62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879B8-AAE9-4356-BFD4-4730B7380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CDBEF-B0C5-431F-9B72-5EFC93855860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2642D-BB0A-4722-AACD-236329DAB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4A9BD7-B625-4EDB-BEFE-158429F26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381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6DC-272F-4E01-B46E-3B4E3DE55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29B631-F8E3-414F-98D2-55724FE8CA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1944A-2EF5-4806-9D0C-DB2DFC036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C1EF1-E893-4D7C-8612-0136CA7B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04541-39AC-41A3-A350-91651F49AD43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EEEC2-843D-4C14-B246-D69E0841D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72FDD7-7C1E-479D-A071-053D36A7B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1597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CD176-FED1-402C-89E2-F108C2E9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AA584B-1D30-4255-94D0-2EFB052D8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F29A1-2E23-4FE5-A0B1-BB4D45169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A2DBB-5CB6-4EE3-A4C1-38027A234A00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6F2BF-A6A1-4A1B-A01B-B64103DC4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C4133-0BC8-4518-BF66-B5D47DEA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6039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24378-83AE-4BF8-8C77-D276CEECFF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A0C9F-3336-495D-82A5-C5DA08E71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3E971-2EE6-44FA-8368-7D8DE7AD5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86DFE-FAE8-46F8-A80C-42E00595D76D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7C2D5-21D6-4570-92AC-30F9B2C0D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15DB7-009C-4137-8154-AFDFD9C94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137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7C02-0FE9-4694-A7B5-DAA2E7F9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F56C0-0FED-4FC9-A8FD-8409CAAB40D2}" type="datetimeFigureOut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59E44-CD78-4CC7-8AA4-C4FF8D368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3EE96-960C-45FC-BB52-209ED2441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DEBBE-1EFA-4D2E-88F5-083B206EF4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30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7E54-5EE9-41CD-9EA0-5EF2EF1CA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1EBBE-83BF-4F8A-874A-B77A1D8FA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FEE8A-698F-4F21-9FAD-A39057534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D67B-2C99-4705-92C9-03FD6EBAFBFA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201CD-D162-49AD-844D-BD899732F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D6710-83A8-4148-9CA0-130E20E1C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040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9AA61-8A10-45DC-A2B7-1AC7578DF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DCC65-2996-46A7-AEA0-0CFF9A0307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93EA73-2401-4831-B597-B615A78409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08C7B-5410-4FA9-BE10-55C5F1F23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64CD1-0B88-4FDC-A562-84A9D421B6EE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CF97F-54BD-4471-B57A-78DE2E395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686A2-CC45-4462-BA9A-258B94A5E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84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DED3B-9AC2-4E51-AB33-1942C3139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46075"/>
            <a:ext cx="10515600" cy="5492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5115E-A7EF-4D6D-B164-85E34A638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0EC10-6ED6-4464-B28E-64934F7C1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2546AA-59CC-409C-BB9F-23687ED57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08AC36-587A-4FEF-A668-AD36318A7B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13A1C0-A2E7-4E45-9F59-EA07AAB48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6A512-9580-4D58-93B3-E4DF7C81762C}" type="datetime1">
              <a:rPr lang="en-US" smtClean="0"/>
              <a:t>10/21/2019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CA110A-D60C-4D4A-A7AA-130386D3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9469BD-7F85-479F-928D-95258AB1D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380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13DBBC1-6678-4198-BEB0-3E7F35EE0940}"/>
              </a:ext>
            </a:extLst>
          </p:cNvPr>
          <p:cNvSpPr/>
          <p:nvPr userDrawn="1"/>
        </p:nvSpPr>
        <p:spPr>
          <a:xfrm rot="5400000">
            <a:off x="11382375" y="6519420"/>
            <a:ext cx="228600" cy="448561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50800" dist="254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9D40A3-F9DE-4375-AE44-7E4FE63AC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E7A82B-BA39-403B-8E7E-ECEA7F2D0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7C38-8136-46D0-B547-EEB4BEF968C7}" type="datetime1">
              <a:rPr lang="en-US" smtClean="0"/>
              <a:t>10/21/2019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C8C0EB-8125-4F93-BD31-12FB0DECA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E98DD-BB97-4467-A819-A6F241D2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B89423-915A-4267-8D20-E6B03AC44A72}"/>
              </a:ext>
            </a:extLst>
          </p:cNvPr>
          <p:cNvSpPr/>
          <p:nvPr userDrawn="1"/>
        </p:nvSpPr>
        <p:spPr>
          <a:xfrm>
            <a:off x="0" y="3590925"/>
            <a:ext cx="12192000" cy="26765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170A2-888A-4ED3-BE1C-41BF450736ED}"/>
              </a:ext>
            </a:extLst>
          </p:cNvPr>
          <p:cNvSpPr/>
          <p:nvPr userDrawn="1"/>
        </p:nvSpPr>
        <p:spPr>
          <a:xfrm>
            <a:off x="855659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A61A7057-244E-4741-9FB1-BD4F86840E08}"/>
              </a:ext>
            </a:extLst>
          </p:cNvPr>
          <p:cNvSpPr/>
          <p:nvPr userDrawn="1"/>
        </p:nvSpPr>
        <p:spPr>
          <a:xfrm rot="19124503">
            <a:off x="981427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1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79642A-C591-4423-9AC5-83F08E632F0E}"/>
              </a:ext>
            </a:extLst>
          </p:cNvPr>
          <p:cNvCxnSpPr>
            <a:cxnSpLocks/>
          </p:cNvCxnSpPr>
          <p:nvPr userDrawn="1"/>
        </p:nvCxnSpPr>
        <p:spPr>
          <a:xfrm>
            <a:off x="1523080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A1757169-A467-499E-BCEF-05954EF2D112}"/>
              </a:ext>
            </a:extLst>
          </p:cNvPr>
          <p:cNvSpPr/>
          <p:nvPr userDrawn="1"/>
        </p:nvSpPr>
        <p:spPr>
          <a:xfrm>
            <a:off x="3815065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FEE4FD97-470E-4DD1-BE1A-7D556D77A98F}"/>
              </a:ext>
            </a:extLst>
          </p:cNvPr>
          <p:cNvSpPr/>
          <p:nvPr userDrawn="1"/>
        </p:nvSpPr>
        <p:spPr>
          <a:xfrm rot="19124503">
            <a:off x="3940833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BD57BB-A897-48B8-B36F-965E4A1AAE19}"/>
              </a:ext>
            </a:extLst>
          </p:cNvPr>
          <p:cNvCxnSpPr>
            <a:cxnSpLocks/>
          </p:cNvCxnSpPr>
          <p:nvPr userDrawn="1"/>
        </p:nvCxnSpPr>
        <p:spPr>
          <a:xfrm>
            <a:off x="4482486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8EE0DD3C-6C10-4ECB-B2CC-977FAB3BEB5E}"/>
              </a:ext>
            </a:extLst>
          </p:cNvPr>
          <p:cNvSpPr/>
          <p:nvPr userDrawn="1"/>
        </p:nvSpPr>
        <p:spPr>
          <a:xfrm>
            <a:off x="6774471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096A1CC4-BB5F-4080-AE40-99FBD155E84B}"/>
              </a:ext>
            </a:extLst>
          </p:cNvPr>
          <p:cNvSpPr/>
          <p:nvPr userDrawn="1"/>
        </p:nvSpPr>
        <p:spPr>
          <a:xfrm rot="19124503">
            <a:off x="6900239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3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57FB501-7F5F-41A1-9A22-61A1EDE7E218}"/>
              </a:ext>
            </a:extLst>
          </p:cNvPr>
          <p:cNvCxnSpPr>
            <a:cxnSpLocks/>
          </p:cNvCxnSpPr>
          <p:nvPr userDrawn="1"/>
        </p:nvCxnSpPr>
        <p:spPr>
          <a:xfrm>
            <a:off x="7441892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2B683DFA-B976-48E5-B85B-EA26C660DBE0}"/>
              </a:ext>
            </a:extLst>
          </p:cNvPr>
          <p:cNvSpPr/>
          <p:nvPr userDrawn="1"/>
        </p:nvSpPr>
        <p:spPr>
          <a:xfrm>
            <a:off x="9733878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Top Corners Rounded 16">
            <a:extLst>
              <a:ext uri="{FF2B5EF4-FFF2-40B4-BE49-F238E27FC236}">
                <a16:creationId xmlns:a16="http://schemas.microsoft.com/office/drawing/2014/main" id="{A18A832F-C722-4DE4-8B89-8EE87611E494}"/>
              </a:ext>
            </a:extLst>
          </p:cNvPr>
          <p:cNvSpPr/>
          <p:nvPr userDrawn="1"/>
        </p:nvSpPr>
        <p:spPr>
          <a:xfrm rot="19124503">
            <a:off x="9859646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4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A918E8D-FD8C-48A4-905F-979FAC54BFBB}"/>
              </a:ext>
            </a:extLst>
          </p:cNvPr>
          <p:cNvCxnSpPr>
            <a:cxnSpLocks/>
          </p:cNvCxnSpPr>
          <p:nvPr userDrawn="1"/>
        </p:nvCxnSpPr>
        <p:spPr>
          <a:xfrm>
            <a:off x="10401299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B4EE0F9-8AA2-4EC5-B1EB-2639B5F57A6E}"/>
              </a:ext>
            </a:extLst>
          </p:cNvPr>
          <p:cNvCxnSpPr/>
          <p:nvPr userDrawn="1"/>
        </p:nvCxnSpPr>
        <p:spPr>
          <a:xfrm>
            <a:off x="3136594" y="3860561"/>
            <a:ext cx="0" cy="2137252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73F0E48-C58E-474B-B629-731ACA4CE4AF}"/>
              </a:ext>
            </a:extLst>
          </p:cNvPr>
          <p:cNvCxnSpPr/>
          <p:nvPr userDrawn="1"/>
        </p:nvCxnSpPr>
        <p:spPr>
          <a:xfrm>
            <a:off x="6096001" y="3860561"/>
            <a:ext cx="0" cy="2137252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71A486F-1541-4428-B07F-73307C2D2245}"/>
              </a:ext>
            </a:extLst>
          </p:cNvPr>
          <p:cNvCxnSpPr/>
          <p:nvPr userDrawn="1"/>
        </p:nvCxnSpPr>
        <p:spPr>
          <a:xfrm>
            <a:off x="9055408" y="3860561"/>
            <a:ext cx="0" cy="2137252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307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40A3-F9DE-4375-AE44-7E4FE63AC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E7A82B-BA39-403B-8E7E-ECEA7F2D0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7C38-8136-46D0-B547-EEB4BEF968C7}" type="datetime1">
              <a:rPr lang="en-US" smtClean="0"/>
              <a:t>10/21/2019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C8C0EB-8125-4F93-BD31-12FB0DECA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E98DD-BB97-4467-A819-A6F241D2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2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29575-2930-4A94-B9DD-9794AE339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69D94-1346-4508-8641-14C264B0F9A0}" type="datetime1">
              <a:rPr lang="en-US" smtClean="0"/>
              <a:t>10/21/2019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FFC9BA-3F95-4A2C-B18D-2190B9E83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EC603-80CF-44E1-ABB4-BDA183E2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795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5680C-EEEE-4E25-B7AA-0C1D42663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860FF-2F46-4D91-B6CF-EE32DF7E4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41D2FE-A04D-41E4-91AF-BE1DA571F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4B09F4-051C-4C1E-BD9C-1DEF31F3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EE9-3512-495B-8898-D96CD51563F9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4F2DA1-9C91-49B3-8949-B644DF2B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1C6E6-F340-4943-9AFD-80E735C38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66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F7A0D7-A756-4D1A-8088-A229C967D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6"/>
            <a:ext cx="10515600" cy="567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419F4-4FA4-487B-8E9B-119265812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51E45-1CC8-4ECD-B642-3373A0904A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807AE-81EC-4556-A2CF-EB1CE14A756E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7EA93-9C33-476D-ACAE-20551445F9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392678-DE44-4150-AE34-D0A293FECC02}"/>
              </a:ext>
            </a:extLst>
          </p:cNvPr>
          <p:cNvGrpSpPr/>
          <p:nvPr userDrawn="1"/>
        </p:nvGrpSpPr>
        <p:grpSpPr>
          <a:xfrm>
            <a:off x="5875244" y="1010772"/>
            <a:ext cx="441512" cy="136712"/>
            <a:chOff x="4930588" y="1010772"/>
            <a:chExt cx="441512" cy="13671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93BA789-D040-48ED-8B19-68080879ED00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6F5AA6A-D184-4F67-B87B-F0B1C5F59A54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53E07E0-E2E9-4CBD-9A05-6F5EA7FF476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533A5-008F-4F7B-A0DD-C9AE509C4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39512" y="6573837"/>
            <a:ext cx="314325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AA76D5C5-C8E3-4B2C-A235-173635650F0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818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Avenir Black" panose="020B08030202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8F37A2-8A33-48D3-B4F7-F279A349C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63FD75-1947-4B74-86B8-9741C947F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B13B1-A7BE-4736-B062-1B8EB63674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113CB-56EE-4544-9736-5D772E1FB6A3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2D014-647F-4D84-9947-15B2215698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06190-B61A-48FC-BFB4-71EC5E8BD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57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12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C4E78D5E-F8F9-4189-AF8F-26C8017E14AB}"/>
              </a:ext>
            </a:extLst>
          </p:cNvPr>
          <p:cNvSpPr/>
          <p:nvPr/>
        </p:nvSpPr>
        <p:spPr>
          <a:xfrm>
            <a:off x="292893" y="214311"/>
            <a:ext cx="3276600" cy="6429376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EF12BA-19DC-4489-B1C2-1D52190CF075}"/>
              </a:ext>
            </a:extLst>
          </p:cNvPr>
          <p:cNvSpPr/>
          <p:nvPr/>
        </p:nvSpPr>
        <p:spPr>
          <a:xfrm>
            <a:off x="4762500" y="0"/>
            <a:ext cx="4140200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5F9CF6-3736-4527-8A39-1D992826271B}"/>
              </a:ext>
            </a:extLst>
          </p:cNvPr>
          <p:cNvSpPr/>
          <p:nvPr/>
        </p:nvSpPr>
        <p:spPr>
          <a:xfrm>
            <a:off x="304800" y="214312"/>
            <a:ext cx="3276600" cy="6429376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solidFill>
            <a:srgbClr val="320073"/>
          </a:solidFill>
          <a:ln>
            <a:noFill/>
          </a:ln>
          <a:effectLst>
            <a:innerShdw blurRad="63500" dist="508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F066533-FFF0-4BD3-8A0A-BB091AF37621}"/>
              </a:ext>
            </a:extLst>
          </p:cNvPr>
          <p:cNvCxnSpPr>
            <a:cxnSpLocks/>
          </p:cNvCxnSpPr>
          <p:nvPr/>
        </p:nvCxnSpPr>
        <p:spPr>
          <a:xfrm>
            <a:off x="7505700" y="2876549"/>
            <a:ext cx="46863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B8CF10D-499A-4AB9-A5FF-E3811554675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71525" y="638175"/>
            <a:ext cx="5581650" cy="5581650"/>
          </a:xfrm>
          <a:custGeom>
            <a:avLst/>
            <a:gdLst>
              <a:gd name="connsiteX0" fmla="*/ 3357563 w 6715126"/>
              <a:gd name="connsiteY0" fmla="*/ 0 h 6715126"/>
              <a:gd name="connsiteX1" fmla="*/ 6715126 w 6715126"/>
              <a:gd name="connsiteY1" fmla="*/ 3357563 h 6715126"/>
              <a:gd name="connsiteX2" fmla="*/ 3357563 w 6715126"/>
              <a:gd name="connsiteY2" fmla="*/ 6715126 h 6715126"/>
              <a:gd name="connsiteX3" fmla="*/ 0 w 6715126"/>
              <a:gd name="connsiteY3" fmla="*/ 3357563 h 6715126"/>
              <a:gd name="connsiteX4" fmla="*/ 3357563 w 6715126"/>
              <a:gd name="connsiteY4" fmla="*/ 0 h 671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15126" h="6715126">
                <a:moveTo>
                  <a:pt x="3357563" y="0"/>
                </a:moveTo>
                <a:cubicBezTo>
                  <a:pt x="5211894" y="0"/>
                  <a:pt x="6715126" y="1503232"/>
                  <a:pt x="6715126" y="3357563"/>
                </a:cubicBezTo>
                <a:cubicBezTo>
                  <a:pt x="6715126" y="5211894"/>
                  <a:pt x="5211894" y="6715126"/>
                  <a:pt x="3357563" y="6715126"/>
                </a:cubicBezTo>
                <a:cubicBezTo>
                  <a:pt x="1503232" y="6715126"/>
                  <a:pt x="0" y="5211894"/>
                  <a:pt x="0" y="3357563"/>
                </a:cubicBezTo>
                <a:cubicBezTo>
                  <a:pt x="0" y="1503232"/>
                  <a:pt x="1503232" y="0"/>
                  <a:pt x="3357563" y="0"/>
                </a:cubicBezTo>
                <a:close/>
              </a:path>
            </a:pathLst>
          </a:cu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AC209C1-ECA6-41CB-B527-BC08CFF444CD}"/>
              </a:ext>
            </a:extLst>
          </p:cNvPr>
          <p:cNvSpPr/>
          <p:nvPr/>
        </p:nvSpPr>
        <p:spPr>
          <a:xfrm rot="10800000">
            <a:off x="4597753" y="489125"/>
            <a:ext cx="2996494" cy="5879749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solidFill>
            <a:srgbClr val="FDCB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8000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BF301D-D463-4042-AB07-D0DDFDABB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10274" y="3486147"/>
            <a:ext cx="5200650" cy="1804988"/>
          </a:xfrm>
        </p:spPr>
        <p:txBody>
          <a:bodyPr anchor="ctr">
            <a:no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4000" dirty="0"/>
              <a:t>BEST</a:t>
            </a:r>
            <a:r>
              <a:rPr lang="en-US" sz="4000" dirty="0">
                <a:solidFill>
                  <a:srgbClr val="320073"/>
                </a:solidFill>
              </a:rPr>
              <a:t>STREAMING</a:t>
            </a:r>
            <a:br>
              <a:rPr lang="en-US" sz="4000" dirty="0">
                <a:solidFill>
                  <a:srgbClr val="320073"/>
                </a:solidFill>
              </a:rPr>
            </a:br>
            <a:r>
              <a:rPr lang="en-US" sz="4000" dirty="0">
                <a:solidFill>
                  <a:srgbClr val="320073"/>
                </a:solidFill>
              </a:rPr>
              <a:t>		CUMPUTING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061928-B35E-4EF5-84D5-39AE0FC5F514}"/>
              </a:ext>
            </a:extLst>
          </p:cNvPr>
          <p:cNvSpPr/>
          <p:nvPr userDrawn="1"/>
        </p:nvSpPr>
        <p:spPr>
          <a:xfrm>
            <a:off x="6095999" y="2808598"/>
            <a:ext cx="135904" cy="13590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9DF4973-603F-48E8-AF45-692D4D8FD5AE}"/>
              </a:ext>
            </a:extLst>
          </p:cNvPr>
          <p:cNvSpPr/>
          <p:nvPr userDrawn="1"/>
        </p:nvSpPr>
        <p:spPr>
          <a:xfrm>
            <a:off x="6352704" y="2761409"/>
            <a:ext cx="230280" cy="230280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E92C71A-F3D7-4587-A725-55A36EBB0116}"/>
              </a:ext>
            </a:extLst>
          </p:cNvPr>
          <p:cNvSpPr/>
          <p:nvPr userDrawn="1"/>
        </p:nvSpPr>
        <p:spPr>
          <a:xfrm>
            <a:off x="6703785" y="2808598"/>
            <a:ext cx="135904" cy="1359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A84616-937D-47EB-8F88-63C411D45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4217554-AA09-4B91-BF5F-3111419054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803" y="5360063"/>
            <a:ext cx="1338139" cy="133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7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1AA2A670-4772-4504-9A86-BE460BACA39F}"/>
              </a:ext>
            </a:extLst>
          </p:cNvPr>
          <p:cNvSpPr/>
          <p:nvPr/>
        </p:nvSpPr>
        <p:spPr>
          <a:xfrm>
            <a:off x="2732747" y="530093"/>
            <a:ext cx="67265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REQUISITOS</a:t>
            </a: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7D2AC6DF-FF9A-488F-9123-53AA85D9365B}"/>
              </a:ext>
            </a:extLst>
          </p:cNvPr>
          <p:cNvGrpSpPr/>
          <p:nvPr/>
        </p:nvGrpSpPr>
        <p:grpSpPr>
          <a:xfrm>
            <a:off x="578132" y="1217202"/>
            <a:ext cx="2527324" cy="4937852"/>
            <a:chOff x="578132" y="1217204"/>
            <a:chExt cx="2527324" cy="33735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F60778-A552-4178-967A-D6012B06C7A5}"/>
                </a:ext>
              </a:extLst>
            </p:cNvPr>
            <p:cNvSpPr/>
            <p:nvPr/>
          </p:nvSpPr>
          <p:spPr>
            <a:xfrm>
              <a:off x="600617" y="4545072"/>
              <a:ext cx="2504839" cy="4571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C018E09C-793B-4B90-8ABF-2FDE455E5932}"/>
                </a:ext>
              </a:extLst>
            </p:cNvPr>
            <p:cNvSpPr/>
            <p:nvPr/>
          </p:nvSpPr>
          <p:spPr>
            <a:xfrm>
              <a:off x="578132" y="1217204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A4AD765A-A9FC-4380-B5C5-AA23BE3F2EC4}"/>
              </a:ext>
            </a:extLst>
          </p:cNvPr>
          <p:cNvGrpSpPr/>
          <p:nvPr/>
        </p:nvGrpSpPr>
        <p:grpSpPr>
          <a:xfrm>
            <a:off x="3188457" y="1217205"/>
            <a:ext cx="2504839" cy="4937850"/>
            <a:chOff x="3188457" y="1217205"/>
            <a:chExt cx="2504839" cy="3373586"/>
          </a:xfrm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87C9854-6707-49B5-AAB0-8B1D104C416C}"/>
                </a:ext>
              </a:extLst>
            </p:cNvPr>
            <p:cNvSpPr/>
            <p:nvPr/>
          </p:nvSpPr>
          <p:spPr>
            <a:xfrm>
              <a:off x="3188457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0F3AED94-9359-4B1F-8C66-3940EF11161C}"/>
                </a:ext>
              </a:extLst>
            </p:cNvPr>
            <p:cNvSpPr/>
            <p:nvPr/>
          </p:nvSpPr>
          <p:spPr>
            <a:xfrm>
              <a:off x="3188457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EBF79B94-9DA8-473D-907F-927F10FFAFC1}"/>
              </a:ext>
            </a:extLst>
          </p:cNvPr>
          <p:cNvGrpSpPr/>
          <p:nvPr/>
        </p:nvGrpSpPr>
        <p:grpSpPr>
          <a:xfrm>
            <a:off x="5776296" y="1217205"/>
            <a:ext cx="2504839" cy="4937850"/>
            <a:chOff x="5776296" y="1217205"/>
            <a:chExt cx="2504839" cy="3373586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77D988CC-9B88-413E-93C2-C869C58096EA}"/>
                </a:ext>
              </a:extLst>
            </p:cNvPr>
            <p:cNvSpPr/>
            <p:nvPr/>
          </p:nvSpPr>
          <p:spPr>
            <a:xfrm>
              <a:off x="5776296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533D9528-ECF4-4BA2-B405-B2CEB02B7987}"/>
                </a:ext>
              </a:extLst>
            </p:cNvPr>
            <p:cNvSpPr/>
            <p:nvPr/>
          </p:nvSpPr>
          <p:spPr>
            <a:xfrm>
              <a:off x="5776296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B62136CF-26D1-4E3C-A6C7-CF76DF49877A}"/>
              </a:ext>
            </a:extLst>
          </p:cNvPr>
          <p:cNvGrpSpPr/>
          <p:nvPr/>
        </p:nvGrpSpPr>
        <p:grpSpPr>
          <a:xfrm>
            <a:off x="8386621" y="1217205"/>
            <a:ext cx="3134032" cy="4937850"/>
            <a:chOff x="8575598" y="1339841"/>
            <a:chExt cx="2988302" cy="3373586"/>
          </a:xfrm>
        </p:grpSpPr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95C9B982-0181-4CF4-8DC6-5A27C0EB2B38}"/>
                </a:ext>
              </a:extLst>
            </p:cNvPr>
            <p:cNvSpPr/>
            <p:nvPr/>
          </p:nvSpPr>
          <p:spPr>
            <a:xfrm>
              <a:off x="8575599" y="4667708"/>
              <a:ext cx="2988301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6E863F44-D1D6-46E5-928B-2C8B5D8D5E1A}"/>
                </a:ext>
              </a:extLst>
            </p:cNvPr>
            <p:cNvSpPr/>
            <p:nvPr/>
          </p:nvSpPr>
          <p:spPr>
            <a:xfrm>
              <a:off x="8575598" y="1339841"/>
              <a:ext cx="2988301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4" name="Rounded Rectangle 109">
            <a:extLst>
              <a:ext uri="{FF2B5EF4-FFF2-40B4-BE49-F238E27FC236}">
                <a16:creationId xmlns:a16="http://schemas.microsoft.com/office/drawing/2014/main" id="{FE924B0A-EE56-47DC-A2B2-4E228E4169C0}"/>
              </a:ext>
            </a:extLst>
          </p:cNvPr>
          <p:cNvSpPr/>
          <p:nvPr/>
        </p:nvSpPr>
        <p:spPr>
          <a:xfrm>
            <a:off x="10744964" y="6914539"/>
            <a:ext cx="2094671" cy="35451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DE0526B-EC6F-400C-879B-3FE9B1CBF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17" y="1540346"/>
            <a:ext cx="10920035" cy="360818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9F393A0A-2F95-4600-840A-96FD978986CF}"/>
              </a:ext>
            </a:extLst>
          </p:cNvPr>
          <p:cNvSpPr/>
          <p:nvPr/>
        </p:nvSpPr>
        <p:spPr>
          <a:xfrm>
            <a:off x="578132" y="1540342"/>
            <a:ext cx="1118259" cy="25803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1820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3000"/>
                <a:satMod val="150000"/>
                <a:shade val="98000"/>
                <a:lumMod val="102000"/>
              </a:schemeClr>
            </a:gs>
            <a:gs pos="50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0">
            <a:extLst>
              <a:ext uri="{FF2B5EF4-FFF2-40B4-BE49-F238E27FC236}">
                <a16:creationId xmlns:a16="http://schemas.microsoft.com/office/drawing/2014/main" id="{6AA24DE7-C336-4994-8C52-D9B3F3D0F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311" y="953311"/>
            <a:ext cx="10603149" cy="5263867"/>
          </a:xfrm>
          <a:prstGeom prst="roundRect">
            <a:avLst>
              <a:gd name="adj" fmla="val 1566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FF42E7-205F-4F97-97F0-3F49F828B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2752354" cy="2709275"/>
          </a:xfrm>
          <a:prstGeom prst="rect">
            <a:avLst/>
          </a:prstGeom>
          <a:solidFill>
            <a:srgbClr val="5D3343"/>
          </a:solidFill>
          <a:ln>
            <a:solidFill>
              <a:srgbClr val="5D3343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GESTÃO DE RISCOS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A9BB39F-D0A9-4DB1-8DBB-6C1F72495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434" y="1910728"/>
            <a:ext cx="8077230" cy="20395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50BFB3B-E2C9-485B-B2F0-95E463224E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2679" y="3968775"/>
            <a:ext cx="5506985" cy="187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0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lowchart: Document 2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34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45C014-D51B-4A08-A8A1-9B174AC4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FERRAMENTA DE GESTÃO / SPRINT BACKLOG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488E0323-99C0-4E1C-AD0F-D7F8D0B68031}"/>
              </a:ext>
            </a:extLst>
          </p:cNvPr>
          <p:cNvSpPr/>
          <p:nvPr/>
        </p:nvSpPr>
        <p:spPr>
          <a:xfrm>
            <a:off x="0" y="5929313"/>
            <a:ext cx="12192000" cy="928687"/>
          </a:xfrm>
          <a:prstGeom prst="rect">
            <a:avLst/>
          </a:prstGeom>
          <a:solidFill>
            <a:srgbClr val="EDE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098" name="Picture 2" descr="Resultado de imagem para planner tasks logo">
            <a:extLst>
              <a:ext uri="{FF2B5EF4-FFF2-40B4-BE49-F238E27FC236}">
                <a16:creationId xmlns:a16="http://schemas.microsoft.com/office/drawing/2014/main" id="{92E08AAF-D6F4-491E-9A9C-83B155519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6788" y="5375106"/>
            <a:ext cx="3305175" cy="110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AFFE4E1-9CED-4722-B47B-9975F7B52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8407" y="1228725"/>
            <a:ext cx="8313593" cy="395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40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953" y="4202380"/>
            <a:ext cx="1979838" cy="997196"/>
          </a:xfrm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dirty="0"/>
              <a:t>LOW</a:t>
            </a:r>
            <a:br>
              <a:rPr lang="en-US" dirty="0"/>
            </a:br>
            <a:r>
              <a:rPr lang="en-US" dirty="0"/>
              <a:t>    LEVEL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7B7FA6CD-2131-4298-B288-126A7C0BD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493" y="1152525"/>
            <a:ext cx="7415211" cy="455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36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345256"/>
            <a:ext cx="3146974" cy="997196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MODELO LÓGICO 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m 5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EFFD163F-3871-47AD-8FA6-F4F95E776F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2075" y="438150"/>
            <a:ext cx="6422359" cy="5472112"/>
          </a:xfrm>
          <a:prstGeom prst="rect">
            <a:avLst/>
          </a:prstGeom>
          <a:solidFill>
            <a:srgbClr val="E5E5E5"/>
          </a:solidFill>
        </p:spPr>
      </p:pic>
    </p:spTree>
    <p:extLst>
      <p:ext uri="{BB962C8B-B14F-4D97-AF65-F5344CB8AC3E}">
        <p14:creationId xmlns:p14="http://schemas.microsoft.com/office/powerpoint/2010/main" val="3122937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1938337" y="2194174"/>
            <a:ext cx="9229725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468DC3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MOCKUP DE TELA</a:t>
            </a:r>
          </a:p>
        </p:txBody>
      </p:sp>
    </p:spTree>
    <p:extLst>
      <p:ext uri="{BB962C8B-B14F-4D97-AF65-F5344CB8AC3E}">
        <p14:creationId xmlns:p14="http://schemas.microsoft.com/office/powerpoint/2010/main" val="1897142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5638801" y="2381042"/>
            <a:ext cx="2445497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468DC3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689427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999" y="4463826"/>
            <a:ext cx="3305175" cy="3877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USER CASE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m 5" descr="Uma imagem contendo texto, mapa&#10;&#10;Descrição gerada automaticamente">
            <a:extLst>
              <a:ext uri="{FF2B5EF4-FFF2-40B4-BE49-F238E27FC236}">
                <a16:creationId xmlns:a16="http://schemas.microsoft.com/office/drawing/2014/main" id="{7105B638-A8A0-46EE-B662-DB65A3D4D7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813" y="1395412"/>
            <a:ext cx="660082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2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3452813" y="2395330"/>
            <a:ext cx="5919787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b="1" dirty="0">
                <a:solidFill>
                  <a:srgbClr val="468DC3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APLICAÇÃO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468DC3"/>
              </a:solidFill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51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m 33">
            <a:extLst>
              <a:ext uri="{FF2B5EF4-FFF2-40B4-BE49-F238E27FC236}">
                <a16:creationId xmlns:a16="http://schemas.microsoft.com/office/drawing/2014/main" id="{21EE7146-B7C5-418B-A8E4-26558E4A3F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764" y="0"/>
            <a:ext cx="519213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787623-9738-4C4A-B66E-C22235A87E82}"/>
              </a:ext>
            </a:extLst>
          </p:cNvPr>
          <p:cNvSpPr/>
          <p:nvPr/>
        </p:nvSpPr>
        <p:spPr>
          <a:xfrm>
            <a:off x="-39764" y="0"/>
            <a:ext cx="5354378" cy="6858000"/>
          </a:xfrm>
          <a:prstGeom prst="rect">
            <a:avLst/>
          </a:prstGeom>
          <a:gradFill flip="none" rotWithShape="1">
            <a:gsLst>
              <a:gs pos="25000">
                <a:schemeClr val="accent1">
                  <a:alpha val="88000"/>
                </a:schemeClr>
              </a:gs>
              <a:gs pos="100000">
                <a:schemeClr val="accent2">
                  <a:alpha val="94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A32A822-54CE-499F-8A87-FAEBF36A59E0}"/>
              </a:ext>
            </a:extLst>
          </p:cNvPr>
          <p:cNvSpPr/>
          <p:nvPr/>
        </p:nvSpPr>
        <p:spPr>
          <a:xfrm rot="5400000">
            <a:off x="11382375" y="6519420"/>
            <a:ext cx="228600" cy="448561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50800" dist="254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A8AF1-D366-46E1-96B0-B5F60461A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2</a:t>
            </a:fld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A0A99D3B-3EA1-4C1C-A095-2FE4EB0E1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9899" y="65160"/>
            <a:ext cx="3554327" cy="664797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4800" dirty="0">
                <a:solidFill>
                  <a:srgbClr val="D84C44"/>
                </a:solidFill>
              </a:rPr>
              <a:t>CONTEXTO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59F5257-7422-471C-932E-ABBD5F6A8BBA}"/>
              </a:ext>
            </a:extLst>
          </p:cNvPr>
          <p:cNvCxnSpPr/>
          <p:nvPr/>
        </p:nvCxnSpPr>
        <p:spPr>
          <a:xfrm>
            <a:off x="5610714" y="2423104"/>
            <a:ext cx="5885960" cy="0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C9DA3B-8AC7-4F3D-ACD2-C0EE9B721C55}"/>
              </a:ext>
            </a:extLst>
          </p:cNvPr>
          <p:cNvCxnSpPr/>
          <p:nvPr/>
        </p:nvCxnSpPr>
        <p:spPr>
          <a:xfrm>
            <a:off x="5610714" y="4434895"/>
            <a:ext cx="5885960" cy="0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296A73-A7DA-4050-8469-50565D0C41D2}"/>
              </a:ext>
            </a:extLst>
          </p:cNvPr>
          <p:cNvGrpSpPr/>
          <p:nvPr/>
        </p:nvGrpSpPr>
        <p:grpSpPr>
          <a:xfrm>
            <a:off x="4635499" y="777833"/>
            <a:ext cx="7718749" cy="847864"/>
            <a:chOff x="4635499" y="914400"/>
            <a:chExt cx="7718749" cy="84786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1FE91B1-9CED-4650-A308-A2E21C89983C}"/>
                </a:ext>
              </a:extLst>
            </p:cNvPr>
            <p:cNvSpPr/>
            <p:nvPr/>
          </p:nvSpPr>
          <p:spPr>
            <a:xfrm>
              <a:off x="6311125" y="1400150"/>
              <a:ext cx="60431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spAutoFit/>
            </a:bodyPr>
            <a:lstStyle/>
            <a:p>
              <a:pPr marL="285750" indent="-285750">
                <a:spcAft>
                  <a:spcPts val="600"/>
                </a:spcAft>
                <a:buClr>
                  <a:srgbClr val="0BC58A"/>
                </a:buClr>
                <a:buFont typeface="Arial" panose="020B0604020202020204" pitchFamily="34" charset="0"/>
                <a:buChar char="•"/>
              </a:pP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Transmissões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ao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vivo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realizadas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por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plataformas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digitais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.  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9640659-32FA-4329-A479-BF609D37C69A}"/>
                </a:ext>
              </a:extLst>
            </p:cNvPr>
            <p:cNvSpPr/>
            <p:nvPr/>
          </p:nvSpPr>
          <p:spPr>
            <a:xfrm rot="10800000">
              <a:off x="4635499" y="914400"/>
              <a:ext cx="496161" cy="847864"/>
            </a:xfrm>
            <a:custGeom>
              <a:avLst/>
              <a:gdLst>
                <a:gd name="connsiteX0" fmla="*/ 54172 w 372121"/>
                <a:gd name="connsiteY0" fmla="*/ 0 h 635898"/>
                <a:gd name="connsiteX1" fmla="*/ 372121 w 372121"/>
                <a:gd name="connsiteY1" fmla="*/ 317949 h 635898"/>
                <a:gd name="connsiteX2" fmla="*/ 54172 w 372121"/>
                <a:gd name="connsiteY2" fmla="*/ 635898 h 635898"/>
                <a:gd name="connsiteX3" fmla="*/ 0 w 372121"/>
                <a:gd name="connsiteY3" fmla="*/ 630437 h 635898"/>
                <a:gd name="connsiteX4" fmla="*/ 0 w 372121"/>
                <a:gd name="connsiteY4" fmla="*/ 5461 h 63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21" h="635898">
                  <a:moveTo>
                    <a:pt x="54172" y="0"/>
                  </a:moveTo>
                  <a:cubicBezTo>
                    <a:pt x="229770" y="0"/>
                    <a:pt x="372121" y="142351"/>
                    <a:pt x="372121" y="317949"/>
                  </a:cubicBezTo>
                  <a:cubicBezTo>
                    <a:pt x="372121" y="493547"/>
                    <a:pt x="229770" y="635898"/>
                    <a:pt x="54172" y="635898"/>
                  </a:cubicBezTo>
                  <a:lnTo>
                    <a:pt x="0" y="630437"/>
                  </a:lnTo>
                  <a:lnTo>
                    <a:pt x="0" y="5461"/>
                  </a:lnTo>
                  <a:close/>
                </a:path>
              </a:pathLst>
            </a:custGeom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Avenir Black" panose="020B0803020203020204" pitchFamily="34" charset="0"/>
              </a:endParaRPr>
            </a:p>
          </p:txBody>
        </p:sp>
        <p:sp>
          <p:nvSpPr>
            <p:cNvPr id="9" name="Freeform 26">
              <a:extLst>
                <a:ext uri="{FF2B5EF4-FFF2-40B4-BE49-F238E27FC236}">
                  <a16:creationId xmlns:a16="http://schemas.microsoft.com/office/drawing/2014/main" id="{70F88F67-824C-4E10-BB45-6B4892410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9412" y="1117945"/>
              <a:ext cx="365908" cy="440775"/>
            </a:xfrm>
            <a:custGeom>
              <a:avLst/>
              <a:gdLst>
                <a:gd name="T0" fmla="*/ 83 w 84"/>
                <a:gd name="T1" fmla="*/ 47 h 96"/>
                <a:gd name="T2" fmla="*/ 38 w 84"/>
                <a:gd name="T3" fmla="*/ 1 h 96"/>
                <a:gd name="T4" fmla="*/ 37 w 84"/>
                <a:gd name="T5" fmla="*/ 0 h 96"/>
                <a:gd name="T6" fmla="*/ 2 w 84"/>
                <a:gd name="T7" fmla="*/ 0 h 96"/>
                <a:gd name="T8" fmla="*/ 0 w 84"/>
                <a:gd name="T9" fmla="*/ 1 h 96"/>
                <a:gd name="T10" fmla="*/ 1 w 84"/>
                <a:gd name="T11" fmla="*/ 3 h 96"/>
                <a:gd name="T12" fmla="*/ 45 w 84"/>
                <a:gd name="T13" fmla="*/ 48 h 96"/>
                <a:gd name="T14" fmla="*/ 1 w 84"/>
                <a:gd name="T15" fmla="*/ 93 h 96"/>
                <a:gd name="T16" fmla="*/ 0 w 84"/>
                <a:gd name="T17" fmla="*/ 95 h 96"/>
                <a:gd name="T18" fmla="*/ 2 w 84"/>
                <a:gd name="T19" fmla="*/ 96 h 96"/>
                <a:gd name="T20" fmla="*/ 37 w 84"/>
                <a:gd name="T21" fmla="*/ 96 h 96"/>
                <a:gd name="T22" fmla="*/ 38 w 84"/>
                <a:gd name="T23" fmla="*/ 95 h 96"/>
                <a:gd name="T24" fmla="*/ 83 w 84"/>
                <a:gd name="T25" fmla="*/ 49 h 96"/>
                <a:gd name="T26" fmla="*/ 83 w 84"/>
                <a:gd name="T2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96">
                  <a:moveTo>
                    <a:pt x="83" y="47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3"/>
                    <a:pt x="0" y="94"/>
                    <a:pt x="0" y="95"/>
                  </a:cubicBezTo>
                  <a:cubicBezTo>
                    <a:pt x="1" y="96"/>
                    <a:pt x="1" y="96"/>
                    <a:pt x="2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4" y="49"/>
                    <a:pt x="84" y="47"/>
                    <a:pt x="83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800">
                <a:latin typeface="Avenir Black" panose="020B0803020203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8A536C9-985F-42F8-8FF1-2ACAF6E977FE}"/>
                </a:ext>
              </a:extLst>
            </p:cNvPr>
            <p:cNvSpPr/>
            <p:nvPr/>
          </p:nvSpPr>
          <p:spPr>
            <a:xfrm>
              <a:off x="5439639" y="928548"/>
              <a:ext cx="6187528" cy="2769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 </a:t>
              </a:r>
              <a:r>
                <a:rPr lang="pt-BR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Distribuição digital por transmissão contínua:</a:t>
              </a:r>
              <a:endParaRPr lang="en-US" sz="2000" b="1" spc="300" dirty="0">
                <a:solidFill>
                  <a:schemeClr val="accent1"/>
                </a:solidFill>
                <a:latin typeface="Avenir Black" panose="020B0803020203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65D575-125A-4CC6-AB1A-2FA3D9A5E893}"/>
              </a:ext>
            </a:extLst>
          </p:cNvPr>
          <p:cNvGrpSpPr/>
          <p:nvPr/>
        </p:nvGrpSpPr>
        <p:grpSpPr>
          <a:xfrm>
            <a:off x="4635499" y="2789624"/>
            <a:ext cx="4332994" cy="847864"/>
            <a:chOff x="4635499" y="914400"/>
            <a:chExt cx="4332994" cy="84786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9DCE9D7-9DCD-4588-BA40-90687A3AD698}"/>
                </a:ext>
              </a:extLst>
            </p:cNvPr>
            <p:cNvSpPr/>
            <p:nvPr/>
          </p:nvSpPr>
          <p:spPr>
            <a:xfrm rot="10800000">
              <a:off x="4635499" y="914400"/>
              <a:ext cx="496161" cy="847864"/>
            </a:xfrm>
            <a:custGeom>
              <a:avLst/>
              <a:gdLst>
                <a:gd name="connsiteX0" fmla="*/ 54172 w 372121"/>
                <a:gd name="connsiteY0" fmla="*/ 0 h 635898"/>
                <a:gd name="connsiteX1" fmla="*/ 372121 w 372121"/>
                <a:gd name="connsiteY1" fmla="*/ 317949 h 635898"/>
                <a:gd name="connsiteX2" fmla="*/ 54172 w 372121"/>
                <a:gd name="connsiteY2" fmla="*/ 635898 h 635898"/>
                <a:gd name="connsiteX3" fmla="*/ 0 w 372121"/>
                <a:gd name="connsiteY3" fmla="*/ 630437 h 635898"/>
                <a:gd name="connsiteX4" fmla="*/ 0 w 372121"/>
                <a:gd name="connsiteY4" fmla="*/ 5461 h 63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21" h="635898">
                  <a:moveTo>
                    <a:pt x="54172" y="0"/>
                  </a:moveTo>
                  <a:cubicBezTo>
                    <a:pt x="229770" y="0"/>
                    <a:pt x="372121" y="142351"/>
                    <a:pt x="372121" y="317949"/>
                  </a:cubicBezTo>
                  <a:cubicBezTo>
                    <a:pt x="372121" y="493547"/>
                    <a:pt x="229770" y="635898"/>
                    <a:pt x="54172" y="635898"/>
                  </a:cubicBezTo>
                  <a:lnTo>
                    <a:pt x="0" y="630437"/>
                  </a:lnTo>
                  <a:lnTo>
                    <a:pt x="0" y="5461"/>
                  </a:lnTo>
                  <a:close/>
                </a:path>
              </a:pathLst>
            </a:custGeom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Avenir Black" panose="020B0803020203020204" pitchFamily="34" charset="0"/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D8E8C55E-B6E1-45A5-A712-CE6DC0D2E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9412" y="1117945"/>
              <a:ext cx="365908" cy="440775"/>
            </a:xfrm>
            <a:custGeom>
              <a:avLst/>
              <a:gdLst>
                <a:gd name="T0" fmla="*/ 83 w 84"/>
                <a:gd name="T1" fmla="*/ 47 h 96"/>
                <a:gd name="T2" fmla="*/ 38 w 84"/>
                <a:gd name="T3" fmla="*/ 1 h 96"/>
                <a:gd name="T4" fmla="*/ 37 w 84"/>
                <a:gd name="T5" fmla="*/ 0 h 96"/>
                <a:gd name="T6" fmla="*/ 2 w 84"/>
                <a:gd name="T7" fmla="*/ 0 h 96"/>
                <a:gd name="T8" fmla="*/ 0 w 84"/>
                <a:gd name="T9" fmla="*/ 1 h 96"/>
                <a:gd name="T10" fmla="*/ 1 w 84"/>
                <a:gd name="T11" fmla="*/ 3 h 96"/>
                <a:gd name="T12" fmla="*/ 45 w 84"/>
                <a:gd name="T13" fmla="*/ 48 h 96"/>
                <a:gd name="T14" fmla="*/ 1 w 84"/>
                <a:gd name="T15" fmla="*/ 93 h 96"/>
                <a:gd name="T16" fmla="*/ 0 w 84"/>
                <a:gd name="T17" fmla="*/ 95 h 96"/>
                <a:gd name="T18" fmla="*/ 2 w 84"/>
                <a:gd name="T19" fmla="*/ 96 h 96"/>
                <a:gd name="T20" fmla="*/ 37 w 84"/>
                <a:gd name="T21" fmla="*/ 96 h 96"/>
                <a:gd name="T22" fmla="*/ 38 w 84"/>
                <a:gd name="T23" fmla="*/ 95 h 96"/>
                <a:gd name="T24" fmla="*/ 83 w 84"/>
                <a:gd name="T25" fmla="*/ 49 h 96"/>
                <a:gd name="T26" fmla="*/ 83 w 84"/>
                <a:gd name="T2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96">
                  <a:moveTo>
                    <a:pt x="83" y="47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3"/>
                    <a:pt x="0" y="94"/>
                    <a:pt x="0" y="95"/>
                  </a:cubicBezTo>
                  <a:cubicBezTo>
                    <a:pt x="1" y="96"/>
                    <a:pt x="1" y="96"/>
                    <a:pt x="2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4" y="49"/>
                    <a:pt x="84" y="47"/>
                    <a:pt x="83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800">
                <a:latin typeface="Avenir Black" panose="020B080302020302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2894BD0-E077-4CE4-9CFF-2E1512399D18}"/>
                </a:ext>
              </a:extLst>
            </p:cNvPr>
            <p:cNvSpPr/>
            <p:nvPr/>
          </p:nvSpPr>
          <p:spPr>
            <a:xfrm>
              <a:off x="5610714" y="985225"/>
              <a:ext cx="3357779" cy="2769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b="1" spc="300" dirty="0" err="1">
                  <a:solidFill>
                    <a:schemeClr val="accent1"/>
                  </a:solidFill>
                  <a:latin typeface="Avenir Black" panose="020B0803020203020204" pitchFamily="34" charset="0"/>
                </a:rPr>
                <a:t>Crescimento</a:t>
              </a:r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 </a:t>
              </a:r>
              <a:r>
                <a:rPr lang="en-US" b="1" spc="300" dirty="0" err="1">
                  <a:solidFill>
                    <a:schemeClr val="accent1"/>
                  </a:solidFill>
                  <a:latin typeface="Avenir Black" panose="020B0803020203020204" pitchFamily="34" charset="0"/>
                </a:rPr>
                <a:t>alavancado</a:t>
              </a:r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:</a:t>
              </a:r>
              <a:endParaRPr lang="en-US" sz="2000" b="1" spc="300" dirty="0">
                <a:solidFill>
                  <a:schemeClr val="accent1"/>
                </a:solidFill>
                <a:latin typeface="Avenir Black" panose="020B0803020203020204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D356F3-DA5E-452B-96A4-D9EA75B23829}"/>
              </a:ext>
            </a:extLst>
          </p:cNvPr>
          <p:cNvGrpSpPr/>
          <p:nvPr/>
        </p:nvGrpSpPr>
        <p:grpSpPr>
          <a:xfrm>
            <a:off x="4635499" y="4801417"/>
            <a:ext cx="7018338" cy="847864"/>
            <a:chOff x="4635499" y="914400"/>
            <a:chExt cx="7018338" cy="84786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3C1377E-1742-4721-877B-975E6FD97CAB}"/>
                </a:ext>
              </a:extLst>
            </p:cNvPr>
            <p:cNvSpPr/>
            <p:nvPr/>
          </p:nvSpPr>
          <p:spPr>
            <a:xfrm>
              <a:off x="5610714" y="1331377"/>
              <a:ext cx="60431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spAutoFit/>
            </a:bodyPr>
            <a:lstStyle/>
            <a:p>
              <a:pPr>
                <a:spcAft>
                  <a:spcPts val="600"/>
                </a:spcAft>
                <a:buClr>
                  <a:srgbClr val="0BC58A"/>
                </a:buClr>
              </a:pP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4BBA7BF-6F60-433F-9D97-39862518D6F2}"/>
                </a:ext>
              </a:extLst>
            </p:cNvPr>
            <p:cNvSpPr/>
            <p:nvPr/>
          </p:nvSpPr>
          <p:spPr>
            <a:xfrm rot="10800000">
              <a:off x="4635499" y="914400"/>
              <a:ext cx="496161" cy="847864"/>
            </a:xfrm>
            <a:custGeom>
              <a:avLst/>
              <a:gdLst>
                <a:gd name="connsiteX0" fmla="*/ 54172 w 372121"/>
                <a:gd name="connsiteY0" fmla="*/ 0 h 635898"/>
                <a:gd name="connsiteX1" fmla="*/ 372121 w 372121"/>
                <a:gd name="connsiteY1" fmla="*/ 317949 h 635898"/>
                <a:gd name="connsiteX2" fmla="*/ 54172 w 372121"/>
                <a:gd name="connsiteY2" fmla="*/ 635898 h 635898"/>
                <a:gd name="connsiteX3" fmla="*/ 0 w 372121"/>
                <a:gd name="connsiteY3" fmla="*/ 630437 h 635898"/>
                <a:gd name="connsiteX4" fmla="*/ 0 w 372121"/>
                <a:gd name="connsiteY4" fmla="*/ 5461 h 63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21" h="635898">
                  <a:moveTo>
                    <a:pt x="54172" y="0"/>
                  </a:moveTo>
                  <a:cubicBezTo>
                    <a:pt x="229770" y="0"/>
                    <a:pt x="372121" y="142351"/>
                    <a:pt x="372121" y="317949"/>
                  </a:cubicBezTo>
                  <a:cubicBezTo>
                    <a:pt x="372121" y="493547"/>
                    <a:pt x="229770" y="635898"/>
                    <a:pt x="54172" y="635898"/>
                  </a:cubicBezTo>
                  <a:lnTo>
                    <a:pt x="0" y="630437"/>
                  </a:lnTo>
                  <a:lnTo>
                    <a:pt x="0" y="5461"/>
                  </a:lnTo>
                  <a:close/>
                </a:path>
              </a:pathLst>
            </a:custGeom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Avenir Black" panose="020B0803020203020204" pitchFamily="34" charset="0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5835D255-3433-4E5C-A96F-2FFB7531D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9412" y="1117945"/>
              <a:ext cx="365908" cy="440775"/>
            </a:xfrm>
            <a:custGeom>
              <a:avLst/>
              <a:gdLst>
                <a:gd name="T0" fmla="*/ 83 w 84"/>
                <a:gd name="T1" fmla="*/ 47 h 96"/>
                <a:gd name="T2" fmla="*/ 38 w 84"/>
                <a:gd name="T3" fmla="*/ 1 h 96"/>
                <a:gd name="T4" fmla="*/ 37 w 84"/>
                <a:gd name="T5" fmla="*/ 0 h 96"/>
                <a:gd name="T6" fmla="*/ 2 w 84"/>
                <a:gd name="T7" fmla="*/ 0 h 96"/>
                <a:gd name="T8" fmla="*/ 0 w 84"/>
                <a:gd name="T9" fmla="*/ 1 h 96"/>
                <a:gd name="T10" fmla="*/ 1 w 84"/>
                <a:gd name="T11" fmla="*/ 3 h 96"/>
                <a:gd name="T12" fmla="*/ 45 w 84"/>
                <a:gd name="T13" fmla="*/ 48 h 96"/>
                <a:gd name="T14" fmla="*/ 1 w 84"/>
                <a:gd name="T15" fmla="*/ 93 h 96"/>
                <a:gd name="T16" fmla="*/ 0 w 84"/>
                <a:gd name="T17" fmla="*/ 95 h 96"/>
                <a:gd name="T18" fmla="*/ 2 w 84"/>
                <a:gd name="T19" fmla="*/ 96 h 96"/>
                <a:gd name="T20" fmla="*/ 37 w 84"/>
                <a:gd name="T21" fmla="*/ 96 h 96"/>
                <a:gd name="T22" fmla="*/ 38 w 84"/>
                <a:gd name="T23" fmla="*/ 95 h 96"/>
                <a:gd name="T24" fmla="*/ 83 w 84"/>
                <a:gd name="T25" fmla="*/ 49 h 96"/>
                <a:gd name="T26" fmla="*/ 83 w 84"/>
                <a:gd name="T2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96">
                  <a:moveTo>
                    <a:pt x="83" y="47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3"/>
                    <a:pt x="0" y="94"/>
                    <a:pt x="0" y="95"/>
                  </a:cubicBezTo>
                  <a:cubicBezTo>
                    <a:pt x="1" y="96"/>
                    <a:pt x="1" y="96"/>
                    <a:pt x="2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4" y="49"/>
                    <a:pt x="84" y="47"/>
                    <a:pt x="83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800">
                <a:latin typeface="Avenir Black" panose="020B0803020203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FF64665-C97C-40A5-9CE1-2A307AA5A938}"/>
                </a:ext>
              </a:extLst>
            </p:cNvPr>
            <p:cNvSpPr/>
            <p:nvPr/>
          </p:nvSpPr>
          <p:spPr>
            <a:xfrm>
              <a:off x="5610714" y="985225"/>
              <a:ext cx="3738588" cy="2769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NECESSIDADE DO USUÁRIO  :</a:t>
              </a:r>
              <a:endParaRPr lang="en-US" sz="2000" b="1" spc="300" dirty="0">
                <a:solidFill>
                  <a:schemeClr val="accent1"/>
                </a:solidFill>
                <a:latin typeface="Avenir Black" panose="020B0803020203020204" pitchFamily="34" charset="0"/>
              </a:endParaRPr>
            </a:p>
          </p:txBody>
        </p:sp>
      </p:grpSp>
      <p:pic>
        <p:nvPicPr>
          <p:cNvPr id="3074" name="Picture 2" descr="Resultado de imagem para youtube logo png pequeno">
            <a:extLst>
              <a:ext uri="{FF2B5EF4-FFF2-40B4-BE49-F238E27FC236}">
                <a16:creationId xmlns:a16="http://schemas.microsoft.com/office/drawing/2014/main" id="{C0A2C54F-EE50-440C-86E1-A34262D52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206" y="1679551"/>
            <a:ext cx="1004049" cy="61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m para twitch logo png pequeno">
            <a:extLst>
              <a:ext uri="{FF2B5EF4-FFF2-40B4-BE49-F238E27FC236}">
                <a16:creationId xmlns:a16="http://schemas.microsoft.com/office/drawing/2014/main" id="{A0CAE49F-92FE-49C0-BFE0-8409CEBB4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154" y="1629733"/>
            <a:ext cx="706845" cy="70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sultado de imagem para league of legends logo png">
            <a:extLst>
              <a:ext uri="{FF2B5EF4-FFF2-40B4-BE49-F238E27FC236}">
                <a16:creationId xmlns:a16="http://schemas.microsoft.com/office/drawing/2014/main" id="{70788D1A-50EA-4256-B169-6E52DE862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062" y="1581543"/>
            <a:ext cx="706844" cy="706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sultado de imagem para 90% png">
            <a:extLst>
              <a:ext uri="{FF2B5EF4-FFF2-40B4-BE49-F238E27FC236}">
                <a16:creationId xmlns:a16="http://schemas.microsoft.com/office/drawing/2014/main" id="{B108A181-0E5E-4209-9C0E-1BF2E6E52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1652" y="3335968"/>
            <a:ext cx="859603" cy="861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6">
            <a:extLst>
              <a:ext uri="{FF2B5EF4-FFF2-40B4-BE49-F238E27FC236}">
                <a16:creationId xmlns:a16="http://schemas.microsoft.com/office/drawing/2014/main" id="{794806CE-A9F3-4356-8CC1-12FCBF6349E9}"/>
              </a:ext>
            </a:extLst>
          </p:cNvPr>
          <p:cNvSpPr/>
          <p:nvPr/>
        </p:nvSpPr>
        <p:spPr>
          <a:xfrm>
            <a:off x="7244509" y="4260524"/>
            <a:ext cx="1223695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VISIBILIDADE </a:t>
            </a:r>
          </a:p>
        </p:txBody>
      </p:sp>
      <p:pic>
        <p:nvPicPr>
          <p:cNvPr id="3082" name="Picture 10" descr="Resultado de imagem para Battle Arena PNG LOGO">
            <a:extLst>
              <a:ext uri="{FF2B5EF4-FFF2-40B4-BE49-F238E27FC236}">
                <a16:creationId xmlns:a16="http://schemas.microsoft.com/office/drawing/2014/main" id="{CB4EB6F9-22F0-4DEF-80CE-38E92C64D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067" y="3295947"/>
            <a:ext cx="1255140" cy="753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tangle 6">
            <a:extLst>
              <a:ext uri="{FF2B5EF4-FFF2-40B4-BE49-F238E27FC236}">
                <a16:creationId xmlns:a16="http://schemas.microsoft.com/office/drawing/2014/main" id="{E972014F-43D6-49E8-98CA-B01780DDE0BC}"/>
              </a:ext>
            </a:extLst>
          </p:cNvPr>
          <p:cNvSpPr/>
          <p:nvPr/>
        </p:nvSpPr>
        <p:spPr>
          <a:xfrm>
            <a:off x="8538699" y="4231231"/>
            <a:ext cx="1682168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US$ 1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Bilhão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anual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 </a:t>
            </a:r>
          </a:p>
        </p:txBody>
      </p:sp>
      <p:pic>
        <p:nvPicPr>
          <p:cNvPr id="3084" name="Picture 12" descr="Resultado de imagem para performance png">
            <a:extLst>
              <a:ext uri="{FF2B5EF4-FFF2-40B4-BE49-F238E27FC236}">
                <a16:creationId xmlns:a16="http://schemas.microsoft.com/office/drawing/2014/main" id="{F2C35CF0-7171-4EA1-9C6A-18E8B96D3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1162" y="5376838"/>
            <a:ext cx="1658068" cy="79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Resultado de imagem para qualidade simbolo png">
            <a:extLst>
              <a:ext uri="{FF2B5EF4-FFF2-40B4-BE49-F238E27FC236}">
                <a16:creationId xmlns:a16="http://schemas.microsoft.com/office/drawing/2014/main" id="{6E532F5A-80E9-488B-910E-3B2BEBC1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59" y="5225349"/>
            <a:ext cx="1687015" cy="1080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Resultado de imagem para valor agregado png">
            <a:extLst>
              <a:ext uri="{FF2B5EF4-FFF2-40B4-BE49-F238E27FC236}">
                <a16:creationId xmlns:a16="http://schemas.microsoft.com/office/drawing/2014/main" id="{00BB4E11-9B65-4919-B6B9-218155CD1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9524" y1="57443" x2="49524" y2="57443"/>
                        <a14:foregroundMark x1="49524" y1="40981" x2="49524" y2="40981"/>
                        <a14:foregroundMark x1="49524" y1="40981" x2="49524" y2="40981"/>
                        <a14:foregroundMark x1="49524" y1="34501" x2="49524" y2="34501"/>
                        <a14:foregroundMark x1="49524" y1="34501" x2="49524" y2="34501"/>
                        <a14:foregroundMark x1="49524" y1="34501" x2="42143" y2="19089"/>
                        <a14:foregroundMark x1="48095" y1="16988" x2="51786" y2="20140"/>
                        <a14:foregroundMark x1="20595" y1="61821" x2="21310" y2="62872"/>
                        <a14:foregroundMark x1="21310" y1="62872" x2="21310" y2="62872"/>
                        <a14:foregroundMark x1="28810" y1="27846" x2="28810" y2="27846"/>
                        <a14:foregroundMark x1="28810" y1="27846" x2="28810" y2="27846"/>
                        <a14:foregroundMark x1="28810" y1="31173" x2="28810" y2="31173"/>
                        <a14:foregroundMark x1="19881" y1="59545" x2="19881" y2="59545"/>
                        <a14:foregroundMark x1="19881" y1="59545" x2="19881" y2="59545"/>
                        <a14:foregroundMark x1="22024" y1="58494" x2="22024" y2="58494"/>
                        <a14:foregroundMark x1="70357" y1="34501" x2="71905" y2="30123"/>
                        <a14:foregroundMark x1="81548" y1="63923" x2="80833" y2="59545"/>
                        <a14:foregroundMark x1="42857" y1="69527" x2="44405" y2="716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3135" y="5079424"/>
            <a:ext cx="1921022" cy="130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6">
            <a:extLst>
              <a:ext uri="{FF2B5EF4-FFF2-40B4-BE49-F238E27FC236}">
                <a16:creationId xmlns:a16="http://schemas.microsoft.com/office/drawing/2014/main" id="{51CAA0BC-371D-410C-9DF5-00F1E324F001}"/>
              </a:ext>
            </a:extLst>
          </p:cNvPr>
          <p:cNvSpPr/>
          <p:nvPr/>
        </p:nvSpPr>
        <p:spPr>
          <a:xfrm>
            <a:off x="6275100" y="6380036"/>
            <a:ext cx="1223695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PERFORMANCE </a:t>
            </a:r>
          </a:p>
        </p:txBody>
      </p:sp>
      <p:sp>
        <p:nvSpPr>
          <p:cNvPr id="43" name="Rectangle 6">
            <a:extLst>
              <a:ext uri="{FF2B5EF4-FFF2-40B4-BE49-F238E27FC236}">
                <a16:creationId xmlns:a16="http://schemas.microsoft.com/office/drawing/2014/main" id="{D617EF8D-FD8D-45D0-A35D-5BBC3BDBDC41}"/>
              </a:ext>
            </a:extLst>
          </p:cNvPr>
          <p:cNvSpPr/>
          <p:nvPr/>
        </p:nvSpPr>
        <p:spPr>
          <a:xfrm>
            <a:off x="8422058" y="6385262"/>
            <a:ext cx="1223695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QUALIDADE </a:t>
            </a:r>
          </a:p>
        </p:txBody>
      </p:sp>
      <p:sp>
        <p:nvSpPr>
          <p:cNvPr id="44" name="Rectangle 6">
            <a:extLst>
              <a:ext uri="{FF2B5EF4-FFF2-40B4-BE49-F238E27FC236}">
                <a16:creationId xmlns:a16="http://schemas.microsoft.com/office/drawing/2014/main" id="{01D5C2B9-3F2E-4FA2-A2C9-8DE9BCBC26C8}"/>
              </a:ext>
            </a:extLst>
          </p:cNvPr>
          <p:cNvSpPr/>
          <p:nvPr/>
        </p:nvSpPr>
        <p:spPr>
          <a:xfrm>
            <a:off x="10106925" y="6358393"/>
            <a:ext cx="1564786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VALOR AGREGADO </a:t>
            </a:r>
          </a:p>
        </p:txBody>
      </p:sp>
    </p:spTree>
    <p:extLst>
      <p:ext uri="{BB962C8B-B14F-4D97-AF65-F5344CB8AC3E}">
        <p14:creationId xmlns:p14="http://schemas.microsoft.com/office/powerpoint/2010/main" val="237901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" grpId="0"/>
      <p:bldP spid="36" grpId="0"/>
      <p:bldP spid="37" grpId="0"/>
      <p:bldP spid="42" grpId="0"/>
      <p:bldP spid="43" grpId="0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USER STORIES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C6E032B5-2394-4AC9-ACD2-33989B3F9099}"/>
              </a:ext>
            </a:extLst>
          </p:cNvPr>
          <p:cNvSpPr txBox="1"/>
          <p:nvPr/>
        </p:nvSpPr>
        <p:spPr>
          <a:xfrm>
            <a:off x="6441280" y="2362814"/>
            <a:ext cx="395763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/>
              <a:t>Streamer</a:t>
            </a:r>
            <a:endParaRPr lang="pt-BR" b="1" dirty="0"/>
          </a:p>
          <a:p>
            <a:endParaRPr lang="pt-BR" dirty="0"/>
          </a:p>
          <a:p>
            <a:r>
              <a:rPr lang="pt-BR" dirty="0"/>
              <a:t>Eu, enquanto Streamer, quero transmitir com melhor performance para melhorar minha jogabilidade, agregando qualidade e telespectadores à minha live</a:t>
            </a:r>
          </a:p>
        </p:txBody>
      </p:sp>
    </p:spTree>
    <p:extLst>
      <p:ext uri="{BB962C8B-B14F-4D97-AF65-F5344CB8AC3E}">
        <p14:creationId xmlns:p14="http://schemas.microsoft.com/office/powerpoint/2010/main" val="317958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USER STORIES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3335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PROTO PERSONA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m 5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B99EDCDA-8969-4385-AE83-F7C3A5C70A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574" y="1600151"/>
            <a:ext cx="5353050" cy="414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9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STORYBOARD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21A827A9-76D1-4BBD-A381-A20D78C485A8}"/>
              </a:ext>
            </a:extLst>
          </p:cNvPr>
          <p:cNvCxnSpPr>
            <a:cxnSpLocks/>
          </p:cNvCxnSpPr>
          <p:nvPr/>
        </p:nvCxnSpPr>
        <p:spPr>
          <a:xfrm flipV="1">
            <a:off x="7200900" y="3110554"/>
            <a:ext cx="0" cy="77286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767C9482-2AFE-472D-A341-F1F93D6138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526" y="1985963"/>
            <a:ext cx="7421145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52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0" y="0"/>
            <a:ext cx="6134932" cy="6858000"/>
          </a:xfrm>
          <a:prstGeom prst="rect">
            <a:avLst/>
          </a:prstGeom>
          <a:solidFill>
            <a:srgbClr val="FCCD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472" y="136386"/>
            <a:ext cx="4902200" cy="567204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OBJETIVO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2A5109-802B-4095-9BF9-706216701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476872" y="6210160"/>
            <a:ext cx="314325" cy="365125"/>
          </a:xfrm>
        </p:spPr>
        <p:txBody>
          <a:bodyPr/>
          <a:lstStyle/>
          <a:p>
            <a:fld id="{AA76D5C5-C8E3-4B2C-A235-173635650F0D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994DA5F0-680B-4965-9DFD-53BDC45EA481}"/>
              </a:ext>
            </a:extLst>
          </p:cNvPr>
          <p:cNvGrpSpPr/>
          <p:nvPr/>
        </p:nvGrpSpPr>
        <p:grpSpPr>
          <a:xfrm>
            <a:off x="7064372" y="801082"/>
            <a:ext cx="441512" cy="136712"/>
            <a:chOff x="4930588" y="1010772"/>
            <a:chExt cx="441512" cy="136712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DA72B94-6E3F-4DF7-84D1-FE88FD211F6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D182EF0-7FF7-4F69-9B74-0B74125CBC4B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C517F9-7AF6-4063-BF15-E85BC5980254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A8A1635-09B7-43E6-8987-EA4DD23599D8}"/>
              </a:ext>
            </a:extLst>
          </p:cNvPr>
          <p:cNvGrpSpPr/>
          <p:nvPr/>
        </p:nvGrpSpPr>
        <p:grpSpPr>
          <a:xfrm>
            <a:off x="6581767" y="1574943"/>
            <a:ext cx="5521242" cy="824181"/>
            <a:chOff x="-5" y="1753918"/>
            <a:chExt cx="5521242" cy="824181"/>
          </a:xfrm>
        </p:grpSpPr>
        <p:sp>
          <p:nvSpPr>
            <p:cNvPr id="83" name="Arrow: Pentagon 82">
              <a:extLst>
                <a:ext uri="{FF2B5EF4-FFF2-40B4-BE49-F238E27FC236}">
                  <a16:creationId xmlns:a16="http://schemas.microsoft.com/office/drawing/2014/main" id="{DB92E446-E02D-4B1A-9C23-397E0D121376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Monitoramento constante do Sistema.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AFC0F1A-58DA-4EE8-9996-8E6971187810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0C52B430-3413-4A2C-BA44-9B0A66282D8E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31" name="Freeform 267">
                <a:extLst>
                  <a:ext uri="{FF2B5EF4-FFF2-40B4-BE49-F238E27FC236}">
                    <a16:creationId xmlns:a16="http://schemas.microsoft.com/office/drawing/2014/main" id="{243BC04B-665B-4C84-A29A-8ED41AC51C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2" name="Freeform 268">
                <a:extLst>
                  <a:ext uri="{FF2B5EF4-FFF2-40B4-BE49-F238E27FC236}">
                    <a16:creationId xmlns:a16="http://schemas.microsoft.com/office/drawing/2014/main" id="{69D765CC-10DF-425E-81A2-B903962E4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3" name="Freeform 269">
                <a:extLst>
                  <a:ext uri="{FF2B5EF4-FFF2-40B4-BE49-F238E27FC236}">
                    <a16:creationId xmlns:a16="http://schemas.microsoft.com/office/drawing/2014/main" id="{9AA6F537-88CE-4BE1-8E8F-C53EA0A4FC4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5FEBF3F8-0EF6-47A3-AC93-6FD799FE3E3E}"/>
              </a:ext>
            </a:extLst>
          </p:cNvPr>
          <p:cNvGrpSpPr/>
          <p:nvPr/>
        </p:nvGrpSpPr>
        <p:grpSpPr>
          <a:xfrm>
            <a:off x="6581767" y="2845288"/>
            <a:ext cx="5521242" cy="824181"/>
            <a:chOff x="-5" y="1753918"/>
            <a:chExt cx="5521242" cy="824181"/>
          </a:xfrm>
        </p:grpSpPr>
        <p:sp>
          <p:nvSpPr>
            <p:cNvPr id="135" name="Arrow: Pentagon 134">
              <a:extLst>
                <a:ext uri="{FF2B5EF4-FFF2-40B4-BE49-F238E27FC236}">
                  <a16:creationId xmlns:a16="http://schemas.microsoft.com/office/drawing/2014/main" id="{750C7EB8-6FC2-46A9-948B-48E94A1613EA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Análise de futuras falhas.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BB8342E6-0692-438C-B03C-3465DEE4B872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C4BCEB8C-857A-4F90-BF38-1ED13FEE40CF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38" name="Freeform 267">
                <a:extLst>
                  <a:ext uri="{FF2B5EF4-FFF2-40B4-BE49-F238E27FC236}">
                    <a16:creationId xmlns:a16="http://schemas.microsoft.com/office/drawing/2014/main" id="{85D657FB-2AA6-453A-9A85-2B5E42C44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9" name="Freeform 268">
                <a:extLst>
                  <a:ext uri="{FF2B5EF4-FFF2-40B4-BE49-F238E27FC236}">
                    <a16:creationId xmlns:a16="http://schemas.microsoft.com/office/drawing/2014/main" id="{D201087C-F76F-46AF-897B-DC4745033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0" name="Freeform 269">
                <a:extLst>
                  <a:ext uri="{FF2B5EF4-FFF2-40B4-BE49-F238E27FC236}">
                    <a16:creationId xmlns:a16="http://schemas.microsoft.com/office/drawing/2014/main" id="{F72F91D8-6BF2-4145-AFD4-1F827DA81C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67B6757A-4610-46F8-9214-1294144D257E}"/>
              </a:ext>
            </a:extLst>
          </p:cNvPr>
          <p:cNvGrpSpPr/>
          <p:nvPr/>
        </p:nvGrpSpPr>
        <p:grpSpPr>
          <a:xfrm>
            <a:off x="6581767" y="4115633"/>
            <a:ext cx="5521242" cy="824181"/>
            <a:chOff x="-5" y="1753918"/>
            <a:chExt cx="5521242" cy="824181"/>
          </a:xfrm>
        </p:grpSpPr>
        <p:sp>
          <p:nvSpPr>
            <p:cNvPr id="142" name="Arrow: Pentagon 141">
              <a:extLst>
                <a:ext uri="{FF2B5EF4-FFF2-40B4-BE49-F238E27FC236}">
                  <a16:creationId xmlns:a16="http://schemas.microsoft.com/office/drawing/2014/main" id="{C65A2B53-4CB6-4543-9F2D-0E9EB50C5B9F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Resoluções automáticas.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178E581B-34BC-4F8A-9BF2-4ED5C74E7E5E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AE8DBE6E-B6A9-484B-91F8-4DF61611D116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45" name="Freeform 267">
                <a:extLst>
                  <a:ext uri="{FF2B5EF4-FFF2-40B4-BE49-F238E27FC236}">
                    <a16:creationId xmlns:a16="http://schemas.microsoft.com/office/drawing/2014/main" id="{E6873160-2E33-4146-A86A-7BABD21D45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6" name="Freeform 268">
                <a:extLst>
                  <a:ext uri="{FF2B5EF4-FFF2-40B4-BE49-F238E27FC236}">
                    <a16:creationId xmlns:a16="http://schemas.microsoft.com/office/drawing/2014/main" id="{6ED831C7-42DD-410C-AD4F-1FC608B75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7" name="Freeform 269">
                <a:extLst>
                  <a:ext uri="{FF2B5EF4-FFF2-40B4-BE49-F238E27FC236}">
                    <a16:creationId xmlns:a16="http://schemas.microsoft.com/office/drawing/2014/main" id="{98A21C57-1EF6-4D75-9FAE-7A1064CC80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C198F62D-FE3E-40DD-86A5-418602A3C1CE}"/>
              </a:ext>
            </a:extLst>
          </p:cNvPr>
          <p:cNvGrpSpPr/>
          <p:nvPr/>
        </p:nvGrpSpPr>
        <p:grpSpPr>
          <a:xfrm>
            <a:off x="6581767" y="5385979"/>
            <a:ext cx="5521242" cy="824181"/>
            <a:chOff x="-5" y="1753918"/>
            <a:chExt cx="5521242" cy="824181"/>
          </a:xfrm>
        </p:grpSpPr>
        <p:sp>
          <p:nvSpPr>
            <p:cNvPr id="156" name="Arrow: Pentagon 155">
              <a:extLst>
                <a:ext uri="{FF2B5EF4-FFF2-40B4-BE49-F238E27FC236}">
                  <a16:creationId xmlns:a16="http://schemas.microsoft.com/office/drawing/2014/main" id="{E5FF3818-8F6C-4B36-A4CF-FA92BEE4DC89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Produtividade.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045EE35-22AC-452D-9F4E-51E67D01FF6A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B54DF80B-7942-4581-B803-42EA2636AE60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59" name="Freeform 267">
                <a:extLst>
                  <a:ext uri="{FF2B5EF4-FFF2-40B4-BE49-F238E27FC236}">
                    <a16:creationId xmlns:a16="http://schemas.microsoft.com/office/drawing/2014/main" id="{559F401F-1F6B-47B5-A6C5-655CF91F4F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0" name="Freeform 268">
                <a:extLst>
                  <a:ext uri="{FF2B5EF4-FFF2-40B4-BE49-F238E27FC236}">
                    <a16:creationId xmlns:a16="http://schemas.microsoft.com/office/drawing/2014/main" id="{2B217AEA-2517-447F-86BD-41E1761F50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1" name="Freeform 269">
                <a:extLst>
                  <a:ext uri="{FF2B5EF4-FFF2-40B4-BE49-F238E27FC236}">
                    <a16:creationId xmlns:a16="http://schemas.microsoft.com/office/drawing/2014/main" id="{FF1C01A3-BFED-49A6-8A81-54E836ADAF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D7A3E5F9-0F65-46EA-A676-4852A562DE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19" t="15556" r="16963" b="2430"/>
          <a:stretch/>
        </p:blipFill>
        <p:spPr>
          <a:xfrm>
            <a:off x="333340" y="1140316"/>
            <a:ext cx="5143532" cy="507336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165DC8C-4C48-4A67-8AF8-8335135429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385887"/>
            <a:ext cx="4672013" cy="262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5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CANVAS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agem 4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E4F61B1D-AD7D-44A4-AA56-99C5F5F8E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454" y="1247775"/>
            <a:ext cx="725329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51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45256"/>
            <a:ext cx="3305175" cy="997196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DESENHO DE SOLUÇÃO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Imagem 21" descr="Uma imagem contendo objeto, televisão&#10;&#10;Descrição gerada automaticamente">
            <a:extLst>
              <a:ext uri="{FF2B5EF4-FFF2-40B4-BE49-F238E27FC236}">
                <a16:creationId xmlns:a16="http://schemas.microsoft.com/office/drawing/2014/main" id="{797EE6E1-5863-4A87-8BC4-78A658546D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586" y="1129104"/>
            <a:ext cx="7439025" cy="3714750"/>
          </a:xfrm>
          <a:prstGeom prst="rect">
            <a:avLst/>
          </a:prstGeom>
        </p:spPr>
      </p:pic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21A827A9-76D1-4BBD-A381-A20D78C485A8}"/>
              </a:ext>
            </a:extLst>
          </p:cNvPr>
          <p:cNvCxnSpPr>
            <a:cxnSpLocks/>
          </p:cNvCxnSpPr>
          <p:nvPr/>
        </p:nvCxnSpPr>
        <p:spPr>
          <a:xfrm flipV="1">
            <a:off x="7200900" y="3110554"/>
            <a:ext cx="0" cy="77286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066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">
      <a:dk1>
        <a:sysClr val="windowText" lastClr="000000"/>
      </a:dk1>
      <a:lt1>
        <a:sysClr val="window" lastClr="FFFFFF"/>
      </a:lt1>
      <a:dk2>
        <a:srgbClr val="787886"/>
      </a:dk2>
      <a:lt2>
        <a:srgbClr val="E7E6E6"/>
      </a:lt2>
      <a:accent1>
        <a:srgbClr val="D92167"/>
      </a:accent1>
      <a:accent2>
        <a:srgbClr val="E75D37"/>
      </a:accent2>
      <a:accent3>
        <a:srgbClr val="A5A5A5"/>
      </a:accent3>
      <a:accent4>
        <a:srgbClr val="EFAC03"/>
      </a:accent4>
      <a:accent5>
        <a:srgbClr val="3284CE"/>
      </a:accent5>
      <a:accent6>
        <a:srgbClr val="70AD47"/>
      </a:accent6>
      <a:hlink>
        <a:srgbClr val="0563C1"/>
      </a:hlink>
      <a:folHlink>
        <a:srgbClr val="9731B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237</Words>
  <Application>Microsoft Office PowerPoint</Application>
  <PresentationFormat>Widescreen</PresentationFormat>
  <Paragraphs>70</Paragraphs>
  <Slides>18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18</vt:i4>
      </vt:variant>
    </vt:vector>
  </HeadingPairs>
  <TitlesOfParts>
    <vt:vector size="28" baseType="lpstr">
      <vt:lpstr>Arial</vt:lpstr>
      <vt:lpstr>Avenir</vt:lpstr>
      <vt:lpstr>Avenir Black</vt:lpstr>
      <vt:lpstr>Avenir Book</vt:lpstr>
      <vt:lpstr>Calibri</vt:lpstr>
      <vt:lpstr>Calibri Light</vt:lpstr>
      <vt:lpstr>Century Gothic</vt:lpstr>
      <vt:lpstr>Segoe UI</vt:lpstr>
      <vt:lpstr>Office Theme</vt:lpstr>
      <vt:lpstr>1_Office Theme</vt:lpstr>
      <vt:lpstr>BESTSTREAMING   CUMPUTING</vt:lpstr>
      <vt:lpstr>CONTEXTO</vt:lpstr>
      <vt:lpstr>USER STORIES</vt:lpstr>
      <vt:lpstr>USER STORIES</vt:lpstr>
      <vt:lpstr>PROTO PERSONA</vt:lpstr>
      <vt:lpstr>STORYBOARD</vt:lpstr>
      <vt:lpstr>OBJETIVO</vt:lpstr>
      <vt:lpstr>CANVAS</vt:lpstr>
      <vt:lpstr>DESENHO DE SOLUÇÃO</vt:lpstr>
      <vt:lpstr>Apresentação do PowerPoint</vt:lpstr>
      <vt:lpstr>GESTÃO DE RISCOS</vt:lpstr>
      <vt:lpstr>FERRAMENTA DE GESTÃO / SPRINT BACKLOG</vt:lpstr>
      <vt:lpstr>LOW     LEVEL</vt:lpstr>
      <vt:lpstr>MODELO LÓGICO </vt:lpstr>
      <vt:lpstr>Apresentação do PowerPoint</vt:lpstr>
      <vt:lpstr>Apresentação do PowerPoint</vt:lpstr>
      <vt:lpstr>USER CASE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BESTSTREAMING   CUMPUTING</dc:title>
  <dc:creator>Gustavo Henrique Martins Goncalves</dc:creator>
  <cp:lastModifiedBy>Gustavo Henrique Martins Goncalves</cp:lastModifiedBy>
  <cp:revision>19</cp:revision>
  <dcterms:created xsi:type="dcterms:W3CDTF">2019-09-11T15:08:06Z</dcterms:created>
  <dcterms:modified xsi:type="dcterms:W3CDTF">2019-10-21T22:06:49Z</dcterms:modified>
</cp:coreProperties>
</file>